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8"/>
  </p:notesMasterIdLst>
  <p:sldIdLst>
    <p:sldId id="260" r:id="rId5"/>
    <p:sldId id="3826" r:id="rId6"/>
    <p:sldId id="3856" r:id="rId7"/>
    <p:sldId id="3827" r:id="rId8"/>
    <p:sldId id="3857" r:id="rId9"/>
    <p:sldId id="3845" r:id="rId10"/>
    <p:sldId id="3858" r:id="rId11"/>
    <p:sldId id="3840" r:id="rId12"/>
    <p:sldId id="3868" r:id="rId13"/>
    <p:sldId id="3859" r:id="rId14"/>
    <p:sldId id="3863" r:id="rId15"/>
    <p:sldId id="3850" r:id="rId16"/>
    <p:sldId id="3860" r:id="rId17"/>
    <p:sldId id="3838" r:id="rId18"/>
    <p:sldId id="3870" r:id="rId19"/>
    <p:sldId id="3865" r:id="rId20"/>
    <p:sldId id="3871" r:id="rId21"/>
    <p:sldId id="3861" r:id="rId22"/>
    <p:sldId id="3851" r:id="rId23"/>
    <p:sldId id="3855" r:id="rId24"/>
    <p:sldId id="3852" r:id="rId25"/>
    <p:sldId id="3829" r:id="rId26"/>
    <p:sldId id="38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16167F0-D001-48DB-9D93-8DDA7981F3BD}">
          <p14:sldIdLst>
            <p14:sldId id="260"/>
            <p14:sldId id="3826"/>
          </p14:sldIdLst>
        </p14:section>
        <p14:section name="Цел" id="{6F590FC1-08D3-4673-B900-D09F4E289F96}">
          <p14:sldIdLst>
            <p14:sldId id="3856"/>
            <p14:sldId id="3827"/>
          </p14:sldIdLst>
        </p14:section>
        <p14:section name="Екипът" id="{6368A100-589B-47B0-9B4A-1697A0194451}">
          <p14:sldIdLst>
            <p14:sldId id="3857"/>
            <p14:sldId id="3845"/>
          </p14:sldIdLst>
        </p14:section>
        <p14:section name="Технологии" id="{EB725DFA-416A-432B-808D-EFEDF950B92B}">
          <p14:sldIdLst>
            <p14:sldId id="3858"/>
            <p14:sldId id="3840"/>
            <p14:sldId id="3868"/>
          </p14:sldIdLst>
        </p14:section>
        <p14:section name="UI/UX Дизайн" id="{8C9047A9-0CE2-4E26-A423-D4BCD4F2B143}">
          <p14:sldIdLst>
            <p14:sldId id="3859"/>
            <p14:sldId id="3863"/>
            <p14:sldId id="3850"/>
          </p14:sldIdLst>
        </p14:section>
        <p14:section name="Изработка" id="{7E202EBB-0370-41EA-A13E-C1602A7E68A2}">
          <p14:sldIdLst>
            <p14:sldId id="3860"/>
            <p14:sldId id="3838"/>
            <p14:sldId id="3870"/>
            <p14:sldId id="3865"/>
            <p14:sldId id="3871"/>
          </p14:sldIdLst>
        </p14:section>
        <p14:section name="Бъдеще на приложението" id="{DA978236-BAC5-4ACA-8981-8D812238483E}">
          <p14:sldIdLst>
            <p14:sldId id="3861"/>
            <p14:sldId id="3851"/>
          </p14:sldIdLst>
        </p14:section>
        <p14:section name="Live Demo" id="{7B0DA74D-10C5-4FB4-9431-5AE817991D49}">
          <p14:sldIdLst>
            <p14:sldId id="3855"/>
            <p14:sldId id="3852"/>
          </p14:sldIdLst>
        </p14:section>
        <p14:section name="Outro" id="{C3314CDA-6CA4-4595-8BDE-F287D2D2DBF4}">
          <p14:sldIdLst>
            <p14:sldId id="3829"/>
            <p14:sldId id="38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C3B4"/>
    <a:srgbClr val="AD5546"/>
    <a:srgbClr val="5B5260"/>
    <a:srgbClr val="4E91F0"/>
    <a:srgbClr val="C097F8"/>
    <a:srgbClr val="FF9514"/>
    <a:srgbClr val="0A0A0A"/>
    <a:srgbClr val="EE7661"/>
    <a:srgbClr val="16615A"/>
    <a:srgbClr val="6E9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ADC93-9990-4140-B9C3-41D8828ADCCD}" v="1701" dt="2022-03-20T03:15:07.860"/>
    <p1510:client id="{FC4E96B3-413A-40E8-B8F6-B3185C4FB3F5}" v="4807" dt="2022-03-19T22:27:27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9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865D12-E660-4847-89A6-9611F18A72FE}">
      <dgm:prSet custT="1"/>
      <dgm:spPr/>
      <dgm:t>
        <a:bodyPr/>
        <a:lstStyle/>
        <a:p>
          <a:pPr algn="ctr"/>
          <a:r>
            <a:rPr lang="bg-BG" sz="1100" b="0"/>
            <a:t> </a:t>
          </a:r>
          <a:endParaRPr lang="en-US" sz="1100" b="0"/>
        </a:p>
      </dgm:t>
    </dgm:pt>
    <dgm:pt modelId="{FECB3911-C3F5-4A2C-91E5-75A5570E592E}" type="parTrans" cxnId="{6BC496FB-B8B3-497A-BBB3-27728FA644BA}">
      <dgm:prSet/>
      <dgm:spPr/>
      <dgm:t>
        <a:bodyPr/>
        <a:lstStyle/>
        <a:p>
          <a:pPr algn="ctr"/>
          <a:endParaRPr lang="en-US" sz="1800"/>
        </a:p>
      </dgm:t>
    </dgm:pt>
    <dgm:pt modelId="{0EC054E2-673F-4775-A038-5F7FC86CA7E8}" type="sibTrans" cxnId="{6BC496FB-B8B3-497A-BBB3-27728FA644BA}">
      <dgm:prSet phldrT="2" phldr="0" custT="1"/>
      <dgm:spPr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2</a:t>
          </a:r>
        </a:p>
      </dgm:t>
    </dgm:pt>
    <dgm:pt modelId="{AF55270A-4170-481E-97EB-D72B1408A508}">
      <dgm:prSet custT="1"/>
      <dgm:spPr/>
      <dgm:t>
        <a:bodyPr/>
        <a:lstStyle/>
        <a:p>
          <a:pPr algn="ctr"/>
          <a:r>
            <a:rPr lang="bg-BG" sz="1100" b="0"/>
            <a:t>Разработка</a:t>
          </a:r>
          <a:endParaRPr lang="en-US" sz="1100" b="0"/>
        </a:p>
      </dgm:t>
    </dgm:pt>
    <dgm:pt modelId="{0EE6A952-6621-4257-B268-9B0875380AF7}" type="parTrans" cxnId="{ED01D1D4-A9FE-46CB-9D04-A3A1BD80850D}">
      <dgm:prSet/>
      <dgm:spPr/>
      <dgm:t>
        <a:bodyPr/>
        <a:lstStyle/>
        <a:p>
          <a:pPr algn="ctr"/>
          <a:endParaRPr lang="en-US" sz="1800"/>
        </a:p>
      </dgm:t>
    </dgm:pt>
    <dgm:pt modelId="{10A8462B-4922-4389-B4FE-F1D42B12AB77}" type="sibTrans" cxnId="{ED01D1D4-A9FE-46CB-9D04-A3A1BD80850D}">
      <dgm:prSet phldrT="4" phldr="0" custT="1"/>
      <dgm:spPr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4</a:t>
          </a:r>
        </a:p>
      </dgm:t>
    </dgm:pt>
    <dgm:pt modelId="{6BEA574A-689D-4E99-9BC0-B368AD11405A}">
      <dgm:prSet custT="1"/>
      <dgm:spPr/>
      <dgm:t>
        <a:bodyPr/>
        <a:lstStyle/>
        <a:p>
          <a:pPr algn="ctr"/>
          <a:r>
            <a:rPr lang="bg-BG" sz="1100" b="0"/>
            <a:t>Тестване</a:t>
          </a:r>
          <a:endParaRPr lang="en-US" sz="1100" b="0"/>
        </a:p>
      </dgm:t>
    </dgm:pt>
    <dgm:pt modelId="{0BE63698-83E6-4642-9CB8-A39C72EB1749}" type="parTrans" cxnId="{21A6B727-B2E5-4229-AFB5-1D8BAFABB615}">
      <dgm:prSet/>
      <dgm:spPr/>
      <dgm:t>
        <a:bodyPr/>
        <a:lstStyle/>
        <a:p>
          <a:pPr algn="ctr"/>
          <a:endParaRPr lang="en-US" sz="1800"/>
        </a:p>
      </dgm:t>
    </dgm:pt>
    <dgm:pt modelId="{33622996-1422-4E94-B5F7-6C5A24EC026D}" type="sibTrans" cxnId="{21A6B727-B2E5-4229-AFB5-1D8BAFABB615}">
      <dgm:prSet phldrT="5" phldr="0" custT="1"/>
      <dgm:spPr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5</a:t>
          </a:r>
        </a:p>
      </dgm:t>
    </dgm:pt>
    <dgm:pt modelId="{BF97779E-D164-4D60-A577-CCFF1E7535E6}">
      <dgm:prSet custT="1"/>
      <dgm:spPr/>
      <dgm:t>
        <a:bodyPr/>
        <a:lstStyle/>
        <a:p>
          <a:pPr algn="ctr"/>
          <a:r>
            <a:rPr lang="bg-BG" sz="1100" b="0"/>
            <a:t>Рефакториране</a:t>
          </a:r>
          <a:endParaRPr lang="en-US" sz="1100" b="0"/>
        </a:p>
      </dgm:t>
    </dgm:pt>
    <dgm:pt modelId="{E3745F6C-3C27-45B6-AA91-27EC37C050BF}" type="parTrans" cxnId="{569D8249-C684-413A-9463-7114D3F4F6B0}">
      <dgm:prSet/>
      <dgm:spPr/>
      <dgm:t>
        <a:bodyPr/>
        <a:lstStyle/>
        <a:p>
          <a:pPr algn="ctr"/>
          <a:endParaRPr lang="en-US" sz="1800"/>
        </a:p>
      </dgm:t>
    </dgm:pt>
    <dgm:pt modelId="{CAB09E3A-7B88-4681-B6F1-F199E33D60D5}" type="sibTrans" cxnId="{569D8249-C684-413A-9463-7114D3F4F6B0}">
      <dgm:prSet phldrT="6" phldr="0" custT="1"/>
      <dgm:spPr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6</a:t>
          </a:r>
        </a:p>
      </dgm:t>
    </dgm:pt>
    <dgm:pt modelId="{A402086B-614B-43A6-AD4E-204242C89F98}">
      <dgm:prSet custT="1"/>
      <dgm:spPr/>
      <dgm:t>
        <a:bodyPr/>
        <a:lstStyle/>
        <a:p>
          <a:pPr algn="ctr"/>
          <a:r>
            <a:rPr lang="bg-BG" sz="1100" b="0"/>
            <a:t>Публикуване</a:t>
          </a:r>
          <a:endParaRPr lang="en-US" sz="1100" b="0"/>
        </a:p>
      </dgm:t>
    </dgm:pt>
    <dgm:pt modelId="{13B1AC40-BFE1-4053-8E1C-585A4AE9991E}" type="parTrans" cxnId="{80B93895-221A-4F93-852E-16C09CDEB89B}">
      <dgm:prSet/>
      <dgm:spPr/>
      <dgm:t>
        <a:bodyPr/>
        <a:lstStyle/>
        <a:p>
          <a:pPr algn="ctr"/>
          <a:endParaRPr lang="en-US" sz="1800"/>
        </a:p>
      </dgm:t>
    </dgm:pt>
    <dgm:pt modelId="{E0E16E07-C703-45B5-ABD3-0C34CBC68F13}" type="sibTrans" cxnId="{80B93895-221A-4F93-852E-16C09CDEB89B}">
      <dgm:prSet phldrT="7" phldr="0" custT="1"/>
      <dgm:spPr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7</a:t>
          </a:r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bg-BG" sz="1100" b="0"/>
            <a:t> </a:t>
          </a:r>
          <a:endParaRPr lang="en-US" sz="1100"/>
        </a:p>
      </dgm:t>
    </dgm:pt>
    <dgm:pt modelId="{C54063C4-24CD-4834-9424-53756AE38C6B}" type="sibTrans" cxnId="{8327A44B-5326-4A8B-9B23-A3D3C09A16F3}">
      <dgm:prSet phldrT="1" phldr="0" custT="1"/>
      <dgm:spPr>
        <a:solidFill>
          <a:schemeClr val="accent1"/>
        </a:solidFill>
        <a:ln>
          <a:noFill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1</a:t>
          </a:r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pPr algn="ctr"/>
          <a:endParaRPr lang="en-US" sz="1800"/>
        </a:p>
      </dgm:t>
    </dgm:pt>
    <dgm:pt modelId="{43DC232E-5651-4C51-9F22-C6D1B0EE7563}">
      <dgm:prSet custT="1"/>
      <dgm:spPr/>
      <dgm:t>
        <a:bodyPr/>
        <a:lstStyle/>
        <a:p>
          <a:pPr algn="ctr"/>
          <a:r>
            <a:rPr lang="bg-BG" sz="1100" b="0"/>
            <a:t> </a:t>
          </a:r>
          <a:endParaRPr lang="en-US" sz="1100" b="0"/>
        </a:p>
      </dgm:t>
    </dgm:pt>
    <dgm:pt modelId="{1917925D-EE42-44EC-9CE7-5DA8EDAEC1F8}" type="sibTrans" cxnId="{AC2689F9-8C90-476B-804B-DF4752F73473}">
      <dgm:prSet phldrT="3" phldr="0" custT="1"/>
      <dgm:spPr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3</a:t>
          </a:r>
        </a:p>
      </dgm:t>
    </dgm:pt>
    <dgm:pt modelId="{68CBE087-CE0F-42BE-BAAB-6424BA48C713}" type="parTrans" cxnId="{AC2689F9-8C90-476B-804B-DF4752F73473}">
      <dgm:prSet/>
      <dgm:spPr/>
      <dgm:t>
        <a:bodyPr/>
        <a:lstStyle/>
        <a:p>
          <a:pPr algn="ctr"/>
          <a:endParaRPr lang="en-US" sz="180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7"/>
      <dgm:spPr/>
    </dgm:pt>
    <dgm:pt modelId="{9C3A7F13-9585-42DF-AD32-B56F82B123C8}" type="pres">
      <dgm:prSet presAssocID="{C54063C4-24CD-4834-9424-53756AE38C6B}" presName="sibTransNodeCircle" presStyleLbl="alignNode1" presStyleIdx="0" presStyleCnt="14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4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7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ACB07A78-CDA6-415F-9B37-45B8D70BDFFD}" type="pres">
      <dgm:prSet presAssocID="{34865D12-E660-4847-89A6-9611F18A72FE}" presName="compositeNode" presStyleCnt="0">
        <dgm:presLayoutVars>
          <dgm:bulletEnabled val="1"/>
        </dgm:presLayoutVars>
      </dgm:prSet>
      <dgm:spPr/>
    </dgm:pt>
    <dgm:pt modelId="{A2200096-1D08-4DEB-9581-6AE3DAEA4008}" type="pres">
      <dgm:prSet presAssocID="{34865D12-E660-4847-89A6-9611F18A72FE}" presName="bgRect" presStyleLbl="bgAccFollowNode1" presStyleIdx="1" presStyleCnt="7"/>
      <dgm:spPr/>
    </dgm:pt>
    <dgm:pt modelId="{ACCDD57D-7932-43FE-BF0E-74E28901A099}" type="pres">
      <dgm:prSet presAssocID="{0EC054E2-673F-4775-A038-5F7FC86CA7E8}" presName="sibTransNodeCircle" presStyleLbl="alignNode1" presStyleIdx="2" presStyleCnt="14">
        <dgm:presLayoutVars>
          <dgm:chMax val="0"/>
          <dgm:bulletEnabled/>
        </dgm:presLayoutVars>
      </dgm:prSet>
      <dgm:spPr/>
    </dgm:pt>
    <dgm:pt modelId="{205FDD90-FB92-45C3-9499-6980E5E1C387}" type="pres">
      <dgm:prSet presAssocID="{34865D12-E660-4847-89A6-9611F18A72FE}" presName="bottomLine" presStyleLbl="alignNode1" presStyleIdx="3" presStyleCnt="14">
        <dgm:presLayoutVars/>
      </dgm:prSet>
      <dgm:spPr/>
    </dgm:pt>
    <dgm:pt modelId="{F34B408A-B1A4-4111-8255-1F68B9A3A6FB}" type="pres">
      <dgm:prSet presAssocID="{34865D12-E660-4847-89A6-9611F18A72FE}" presName="nodeText" presStyleLbl="bgAccFollowNode1" presStyleIdx="1" presStyleCnt="7">
        <dgm:presLayoutVars>
          <dgm:bulletEnabled val="1"/>
        </dgm:presLayoutVars>
      </dgm:prSet>
      <dgm:spPr/>
    </dgm:pt>
    <dgm:pt modelId="{FD1BB509-A6B1-4D52-9280-BE017E1F07F2}" type="pres">
      <dgm:prSet presAssocID="{0EC054E2-673F-4775-A038-5F7FC86CA7E8}" presName="sibTrans" presStyleCnt="0"/>
      <dgm:spPr/>
    </dgm:pt>
    <dgm:pt modelId="{779CDEFF-CD74-4420-8E8D-0FEEBF9BD621}" type="pres">
      <dgm:prSet presAssocID="{43DC232E-5651-4C51-9F22-C6D1B0EE7563}" presName="compositeNode" presStyleCnt="0">
        <dgm:presLayoutVars>
          <dgm:bulletEnabled val="1"/>
        </dgm:presLayoutVars>
      </dgm:prSet>
      <dgm:spPr/>
    </dgm:pt>
    <dgm:pt modelId="{4EDA5D62-626F-4F05-B5A3-0857855E13F7}" type="pres">
      <dgm:prSet presAssocID="{43DC232E-5651-4C51-9F22-C6D1B0EE7563}" presName="bgRect" presStyleLbl="bgAccFollowNode1" presStyleIdx="2" presStyleCnt="7"/>
      <dgm:spPr/>
    </dgm:pt>
    <dgm:pt modelId="{7B3ED111-2E9B-4EEE-B8F4-C1328FB64792}" type="pres">
      <dgm:prSet presAssocID="{1917925D-EE42-44EC-9CE7-5DA8EDAEC1F8}" presName="sibTransNodeCircle" presStyleLbl="alignNode1" presStyleIdx="4" presStyleCnt="14">
        <dgm:presLayoutVars>
          <dgm:chMax val="0"/>
          <dgm:bulletEnabled/>
        </dgm:presLayoutVars>
      </dgm:prSet>
      <dgm:spPr/>
    </dgm:pt>
    <dgm:pt modelId="{CB753A5D-8034-4326-9428-292F3FA38A23}" type="pres">
      <dgm:prSet presAssocID="{43DC232E-5651-4C51-9F22-C6D1B0EE7563}" presName="bottomLine" presStyleLbl="alignNode1" presStyleIdx="5" presStyleCnt="14">
        <dgm:presLayoutVars/>
      </dgm:prSet>
      <dgm:spPr/>
    </dgm:pt>
    <dgm:pt modelId="{B32F5654-1843-4E4C-985E-26FF4BB20997}" type="pres">
      <dgm:prSet presAssocID="{43DC232E-5651-4C51-9F22-C6D1B0EE7563}" presName="nodeText" presStyleLbl="bgAccFollowNode1" presStyleIdx="2" presStyleCnt="7">
        <dgm:presLayoutVars>
          <dgm:bulletEnabled val="1"/>
        </dgm:presLayoutVars>
      </dgm:prSet>
      <dgm:spPr/>
    </dgm:pt>
    <dgm:pt modelId="{D58CA436-4235-44C2-9F20-7A16116DB060}" type="pres">
      <dgm:prSet presAssocID="{1917925D-EE42-44EC-9CE7-5DA8EDAEC1F8}" presName="sibTrans" presStyleCnt="0"/>
      <dgm:spPr/>
    </dgm:pt>
    <dgm:pt modelId="{0868FB59-699F-47B2-ACC5-8694EFD11886}" type="pres">
      <dgm:prSet presAssocID="{AF55270A-4170-481E-97EB-D72B1408A508}" presName="compositeNode" presStyleCnt="0">
        <dgm:presLayoutVars>
          <dgm:bulletEnabled val="1"/>
        </dgm:presLayoutVars>
      </dgm:prSet>
      <dgm:spPr/>
    </dgm:pt>
    <dgm:pt modelId="{27A19AAB-4BFA-40AA-8406-60502D4BA495}" type="pres">
      <dgm:prSet presAssocID="{AF55270A-4170-481E-97EB-D72B1408A508}" presName="bgRect" presStyleLbl="bgAccFollowNode1" presStyleIdx="3" presStyleCnt="7"/>
      <dgm:spPr/>
    </dgm:pt>
    <dgm:pt modelId="{78FBACFB-004E-436E-A20B-A9116D89DFBE}" type="pres">
      <dgm:prSet presAssocID="{10A8462B-4922-4389-B4FE-F1D42B12AB77}" presName="sibTransNodeCircle" presStyleLbl="alignNode1" presStyleIdx="6" presStyleCnt="14">
        <dgm:presLayoutVars>
          <dgm:chMax val="0"/>
          <dgm:bulletEnabled/>
        </dgm:presLayoutVars>
      </dgm:prSet>
      <dgm:spPr/>
    </dgm:pt>
    <dgm:pt modelId="{6EBEEE1B-6C62-4A48-9F24-3D7E86DBF297}" type="pres">
      <dgm:prSet presAssocID="{AF55270A-4170-481E-97EB-D72B1408A508}" presName="bottomLine" presStyleLbl="alignNode1" presStyleIdx="7" presStyleCnt="14">
        <dgm:presLayoutVars/>
      </dgm:prSet>
      <dgm:spPr/>
    </dgm:pt>
    <dgm:pt modelId="{C48534C5-E74C-4236-9B4F-8A8B3B63F4D2}" type="pres">
      <dgm:prSet presAssocID="{AF55270A-4170-481E-97EB-D72B1408A508}" presName="nodeText" presStyleLbl="bgAccFollowNode1" presStyleIdx="3" presStyleCnt="7">
        <dgm:presLayoutVars>
          <dgm:bulletEnabled val="1"/>
        </dgm:presLayoutVars>
      </dgm:prSet>
      <dgm:spPr/>
    </dgm:pt>
    <dgm:pt modelId="{513690F4-CE0F-43F7-9FC3-E64525EDB1E7}" type="pres">
      <dgm:prSet presAssocID="{10A8462B-4922-4389-B4FE-F1D42B12AB77}" presName="sibTrans" presStyleCnt="0"/>
      <dgm:spPr/>
    </dgm:pt>
    <dgm:pt modelId="{99A78CC1-76D8-425F-AC76-04D13EFFBCA2}" type="pres">
      <dgm:prSet presAssocID="{6BEA574A-689D-4E99-9BC0-B368AD11405A}" presName="compositeNode" presStyleCnt="0">
        <dgm:presLayoutVars>
          <dgm:bulletEnabled val="1"/>
        </dgm:presLayoutVars>
      </dgm:prSet>
      <dgm:spPr/>
    </dgm:pt>
    <dgm:pt modelId="{8317E33E-0548-4199-9EB4-4865E8B52CCC}" type="pres">
      <dgm:prSet presAssocID="{6BEA574A-689D-4E99-9BC0-B368AD11405A}" presName="bgRect" presStyleLbl="bgAccFollowNode1" presStyleIdx="4" presStyleCnt="7"/>
      <dgm:spPr/>
    </dgm:pt>
    <dgm:pt modelId="{F7C7F57E-EC02-47AB-8D94-EEF3EC7BC04F}" type="pres">
      <dgm:prSet presAssocID="{33622996-1422-4E94-B5F7-6C5A24EC026D}" presName="sibTransNodeCircle" presStyleLbl="alignNode1" presStyleIdx="8" presStyleCnt="14">
        <dgm:presLayoutVars>
          <dgm:chMax val="0"/>
          <dgm:bulletEnabled/>
        </dgm:presLayoutVars>
      </dgm:prSet>
      <dgm:spPr/>
    </dgm:pt>
    <dgm:pt modelId="{176DF091-2AF0-4102-9770-A07A30BE1F33}" type="pres">
      <dgm:prSet presAssocID="{6BEA574A-689D-4E99-9BC0-B368AD11405A}" presName="bottomLine" presStyleLbl="alignNode1" presStyleIdx="9" presStyleCnt="14">
        <dgm:presLayoutVars/>
      </dgm:prSet>
      <dgm:spPr/>
    </dgm:pt>
    <dgm:pt modelId="{6C1FB5AF-6D43-4D64-B9BF-EAFC025C4270}" type="pres">
      <dgm:prSet presAssocID="{6BEA574A-689D-4E99-9BC0-B368AD11405A}" presName="nodeText" presStyleLbl="bgAccFollowNode1" presStyleIdx="4" presStyleCnt="7">
        <dgm:presLayoutVars>
          <dgm:bulletEnabled val="1"/>
        </dgm:presLayoutVars>
      </dgm:prSet>
      <dgm:spPr/>
    </dgm:pt>
    <dgm:pt modelId="{B85E9743-A8A3-4D8C-9B3F-0841BE0419A5}" type="pres">
      <dgm:prSet presAssocID="{33622996-1422-4E94-B5F7-6C5A24EC026D}" presName="sibTrans" presStyleCnt="0"/>
      <dgm:spPr/>
    </dgm:pt>
    <dgm:pt modelId="{3D5EE1F9-3871-4F48-96E2-50BB22838491}" type="pres">
      <dgm:prSet presAssocID="{BF97779E-D164-4D60-A577-CCFF1E7535E6}" presName="compositeNode" presStyleCnt="0">
        <dgm:presLayoutVars>
          <dgm:bulletEnabled val="1"/>
        </dgm:presLayoutVars>
      </dgm:prSet>
      <dgm:spPr/>
    </dgm:pt>
    <dgm:pt modelId="{D00AD625-ACCB-4360-9EAF-D4F281917969}" type="pres">
      <dgm:prSet presAssocID="{BF97779E-D164-4D60-A577-CCFF1E7535E6}" presName="bgRect" presStyleLbl="bgAccFollowNode1" presStyleIdx="5" presStyleCnt="7"/>
      <dgm:spPr/>
    </dgm:pt>
    <dgm:pt modelId="{3A474771-4E5A-46B1-8EF3-26CB58C1CF1F}" type="pres">
      <dgm:prSet presAssocID="{CAB09E3A-7B88-4681-B6F1-F199E33D60D5}" presName="sibTransNodeCircle" presStyleLbl="alignNode1" presStyleIdx="10" presStyleCnt="14">
        <dgm:presLayoutVars>
          <dgm:chMax val="0"/>
          <dgm:bulletEnabled/>
        </dgm:presLayoutVars>
      </dgm:prSet>
      <dgm:spPr/>
    </dgm:pt>
    <dgm:pt modelId="{B040A38C-C991-427A-87AA-FC22A0E99BAA}" type="pres">
      <dgm:prSet presAssocID="{BF97779E-D164-4D60-A577-CCFF1E7535E6}" presName="bottomLine" presStyleLbl="alignNode1" presStyleIdx="11" presStyleCnt="14">
        <dgm:presLayoutVars/>
      </dgm:prSet>
      <dgm:spPr/>
    </dgm:pt>
    <dgm:pt modelId="{53A44825-E6E4-4809-9751-8610A107B184}" type="pres">
      <dgm:prSet presAssocID="{BF97779E-D164-4D60-A577-CCFF1E7535E6}" presName="nodeText" presStyleLbl="bgAccFollowNode1" presStyleIdx="5" presStyleCnt="7">
        <dgm:presLayoutVars>
          <dgm:bulletEnabled val="1"/>
        </dgm:presLayoutVars>
      </dgm:prSet>
      <dgm:spPr/>
    </dgm:pt>
    <dgm:pt modelId="{5E51454F-BF97-4213-8A1E-0AF0D9E84DC8}" type="pres">
      <dgm:prSet presAssocID="{CAB09E3A-7B88-4681-B6F1-F199E33D60D5}" presName="sibTrans" presStyleCnt="0"/>
      <dgm:spPr/>
    </dgm:pt>
    <dgm:pt modelId="{5E0C2A00-6AEA-459F-A6D0-29277936A19F}" type="pres">
      <dgm:prSet presAssocID="{A402086B-614B-43A6-AD4E-204242C89F98}" presName="compositeNode" presStyleCnt="0">
        <dgm:presLayoutVars>
          <dgm:bulletEnabled val="1"/>
        </dgm:presLayoutVars>
      </dgm:prSet>
      <dgm:spPr/>
    </dgm:pt>
    <dgm:pt modelId="{75D72DE3-DD8E-4301-A12E-F466E005DE6B}" type="pres">
      <dgm:prSet presAssocID="{A402086B-614B-43A6-AD4E-204242C89F98}" presName="bgRect" presStyleLbl="bgAccFollowNode1" presStyleIdx="6" presStyleCnt="7"/>
      <dgm:spPr/>
    </dgm:pt>
    <dgm:pt modelId="{BBA56DD0-A4C5-4E81-9A6D-12282B6BE52F}" type="pres">
      <dgm:prSet presAssocID="{E0E16E07-C703-45B5-ABD3-0C34CBC68F13}" presName="sibTransNodeCircle" presStyleLbl="alignNode1" presStyleIdx="12" presStyleCnt="14">
        <dgm:presLayoutVars>
          <dgm:chMax val="0"/>
          <dgm:bulletEnabled/>
        </dgm:presLayoutVars>
      </dgm:prSet>
      <dgm:spPr/>
    </dgm:pt>
    <dgm:pt modelId="{95106250-04C7-4355-A4AF-8C3DF85034FF}" type="pres">
      <dgm:prSet presAssocID="{A402086B-614B-43A6-AD4E-204242C89F98}" presName="bottomLine" presStyleLbl="alignNode1" presStyleIdx="13" presStyleCnt="14">
        <dgm:presLayoutVars/>
      </dgm:prSet>
      <dgm:spPr/>
    </dgm:pt>
    <dgm:pt modelId="{1909CEF9-6185-4107-872A-E0CBD724A084}" type="pres">
      <dgm:prSet presAssocID="{A402086B-614B-43A6-AD4E-204242C89F98}" presName="nodeText" presStyleLbl="bgAccFollowNode1" presStyleIdx="6" presStyleCnt="7">
        <dgm:presLayoutVars>
          <dgm:bulletEnabled val="1"/>
        </dgm:presLayoutVars>
      </dgm:prSet>
      <dgm:spPr/>
    </dgm:pt>
  </dgm:ptLst>
  <dgm:cxnLst>
    <dgm:cxn modelId="{2FB19509-C851-4EB7-8AAE-B95CDA6EF247}" type="presOf" srcId="{10A8462B-4922-4389-B4FE-F1D42B12AB77}" destId="{78FBACFB-004E-436E-A20B-A9116D89DFBE}" srcOrd="0" destOrd="0" presId="urn:microsoft.com/office/officeart/2016/7/layout/BasicLinearProcessNumbered#1"/>
    <dgm:cxn modelId="{ACBBEA0C-3340-436E-8C7C-B20A6F6B9F2A}" type="presOf" srcId="{CAB09E3A-7B88-4681-B6F1-F199E33D60D5}" destId="{3A474771-4E5A-46B1-8EF3-26CB58C1CF1F}" srcOrd="0" destOrd="0" presId="urn:microsoft.com/office/officeart/2016/7/layout/BasicLinearProcessNumbered#1"/>
    <dgm:cxn modelId="{ED262417-70B8-4206-B050-0108F9C52A18}" type="presOf" srcId="{AF55270A-4170-481E-97EB-D72B1408A508}" destId="{C48534C5-E74C-4236-9B4F-8A8B3B63F4D2}" srcOrd="1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21A6B727-B2E5-4229-AFB5-1D8BAFABB615}" srcId="{0F5B3066-540F-4606-ADEC-65EB1C3E9627}" destId="{6BEA574A-689D-4E99-9BC0-B368AD11405A}" srcOrd="4" destOrd="0" parTransId="{0BE63698-83E6-4642-9CB8-A39C72EB1749}" sibTransId="{33622996-1422-4E94-B5F7-6C5A24EC026D}"/>
    <dgm:cxn modelId="{68C60E3E-21AC-4ADF-9A3A-A9A686D16255}" type="presOf" srcId="{33622996-1422-4E94-B5F7-6C5A24EC026D}" destId="{F7C7F57E-EC02-47AB-8D94-EEF3EC7BC04F}" srcOrd="0" destOrd="0" presId="urn:microsoft.com/office/officeart/2016/7/layout/BasicLinearProcessNumbered#1"/>
    <dgm:cxn modelId="{9A5CCB63-C1A0-4341-BDA9-D25C55336F68}" type="presOf" srcId="{0EC054E2-673F-4775-A038-5F7FC86CA7E8}" destId="{ACCDD57D-7932-43FE-BF0E-74E28901A099}" srcOrd="0" destOrd="0" presId="urn:microsoft.com/office/officeart/2016/7/layout/BasicLinearProcessNumbered#1"/>
    <dgm:cxn modelId="{96673C44-7276-4030-B2F5-38CDD666F5E9}" type="presOf" srcId="{43DC232E-5651-4C51-9F22-C6D1B0EE7563}" destId="{B32F5654-1843-4E4C-985E-26FF4BB20997}" srcOrd="1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569D8249-C684-413A-9463-7114D3F4F6B0}" srcId="{0F5B3066-540F-4606-ADEC-65EB1C3E9627}" destId="{BF97779E-D164-4D60-A577-CCFF1E7535E6}" srcOrd="5" destOrd="0" parTransId="{E3745F6C-3C27-45B6-AA91-27EC37C050BF}" sibTransId="{CAB09E3A-7B88-4681-B6F1-F199E33D60D5}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BCA16B53-C2EE-4519-9B4F-DAC988D0D096}" type="presOf" srcId="{34865D12-E660-4847-89A6-9611F18A72FE}" destId="{F34B408A-B1A4-4111-8255-1F68B9A3A6FB}" srcOrd="1" destOrd="0" presId="urn:microsoft.com/office/officeart/2016/7/layout/BasicLinearProcessNumbered#1"/>
    <dgm:cxn modelId="{7A02F477-65C6-4ED7-B529-C0398A23AFE7}" type="presOf" srcId="{43DC232E-5651-4C51-9F22-C6D1B0EE7563}" destId="{4EDA5D62-626F-4F05-B5A3-0857855E13F7}" srcOrd="0" destOrd="0" presId="urn:microsoft.com/office/officeart/2016/7/layout/BasicLinearProcessNumbered#1"/>
    <dgm:cxn modelId="{739E3F8D-D51F-4FD3-84F5-6EB1705F7B0F}" type="presOf" srcId="{BF97779E-D164-4D60-A577-CCFF1E7535E6}" destId="{D00AD625-ACCB-4360-9EAF-D4F281917969}" srcOrd="0" destOrd="0" presId="urn:microsoft.com/office/officeart/2016/7/layout/BasicLinearProcessNumbered#1"/>
    <dgm:cxn modelId="{ECABBD8F-7980-455F-B1D4-CA11D19EE09A}" type="presOf" srcId="{6BEA574A-689D-4E99-9BC0-B368AD11405A}" destId="{6C1FB5AF-6D43-4D64-B9BF-EAFC025C4270}" srcOrd="1" destOrd="0" presId="urn:microsoft.com/office/officeart/2016/7/layout/BasicLinearProcessNumbered#1"/>
    <dgm:cxn modelId="{80B93895-221A-4F93-852E-16C09CDEB89B}" srcId="{0F5B3066-540F-4606-ADEC-65EB1C3E9627}" destId="{A402086B-614B-43A6-AD4E-204242C89F98}" srcOrd="6" destOrd="0" parTransId="{13B1AC40-BFE1-4053-8E1C-585A4AE9991E}" sibTransId="{E0E16E07-C703-45B5-ABD3-0C34CBC68F13}"/>
    <dgm:cxn modelId="{3F007BB6-5FEE-48CE-B91C-EE96D44AC73B}" type="presOf" srcId="{34865D12-E660-4847-89A6-9611F18A72FE}" destId="{A2200096-1D08-4DEB-9581-6AE3DAEA4008}" srcOrd="0" destOrd="0" presId="urn:microsoft.com/office/officeart/2016/7/layout/BasicLinearProcessNumbered#1"/>
    <dgm:cxn modelId="{ADDE69B8-FEEB-433D-A9CF-334F20E81C9F}" type="presOf" srcId="{A402086B-614B-43A6-AD4E-204242C89F98}" destId="{1909CEF9-6185-4107-872A-E0CBD724A084}" srcOrd="1" destOrd="0" presId="urn:microsoft.com/office/officeart/2016/7/layout/BasicLinearProcessNumbered#1"/>
    <dgm:cxn modelId="{38DF45BA-E04B-4FFE-9B83-0B444DE49A8F}" type="presOf" srcId="{6BEA574A-689D-4E99-9BC0-B368AD11405A}" destId="{8317E33E-0548-4199-9EB4-4865E8B52CCC}" srcOrd="0" destOrd="0" presId="urn:microsoft.com/office/officeart/2016/7/layout/BasicLinearProcessNumbered#1"/>
    <dgm:cxn modelId="{E40C51BD-589C-414B-976D-B4146C45BB4A}" type="presOf" srcId="{BF97779E-D164-4D60-A577-CCFF1E7535E6}" destId="{53A44825-E6E4-4809-9751-8610A107B184}" srcOrd="1" destOrd="0" presId="urn:microsoft.com/office/officeart/2016/7/layout/BasicLinearProcessNumbered#1"/>
    <dgm:cxn modelId="{ED01D1D4-A9FE-46CB-9D04-A3A1BD80850D}" srcId="{0F5B3066-540F-4606-ADEC-65EB1C3E9627}" destId="{AF55270A-4170-481E-97EB-D72B1408A508}" srcOrd="3" destOrd="0" parTransId="{0EE6A952-6621-4257-B268-9B0875380AF7}" sibTransId="{10A8462B-4922-4389-B4FE-F1D42B12AB77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D3C8C8D6-52AF-44F2-8C07-898A995EBBC3}" type="presOf" srcId="{AF55270A-4170-481E-97EB-D72B1408A508}" destId="{27A19AAB-4BFA-40AA-8406-60502D4BA495}" srcOrd="0" destOrd="0" presId="urn:microsoft.com/office/officeart/2016/7/layout/BasicLinearProcessNumbered#1"/>
    <dgm:cxn modelId="{81407DDF-06D7-4D7B-B80F-392239B889C7}" type="presOf" srcId="{E0E16E07-C703-45B5-ABD3-0C34CBC68F13}" destId="{BBA56DD0-A4C5-4E81-9A6D-12282B6BE52F}" srcOrd="0" destOrd="0" presId="urn:microsoft.com/office/officeart/2016/7/layout/BasicLinearProcessNumbered#1"/>
    <dgm:cxn modelId="{9BD45AE2-709F-4194-B83B-61372EDE4C7E}" type="presOf" srcId="{A402086B-614B-43A6-AD4E-204242C89F98}" destId="{75D72DE3-DD8E-4301-A12E-F466E005DE6B}" srcOrd="0" destOrd="0" presId="urn:microsoft.com/office/officeart/2016/7/layout/BasicLinearProcessNumbered#1"/>
    <dgm:cxn modelId="{5F3AC8F0-8C0B-40E5-80E7-3373EB2231D4}" type="presOf" srcId="{1917925D-EE42-44EC-9CE7-5DA8EDAEC1F8}" destId="{7B3ED111-2E9B-4EEE-B8F4-C1328FB64792}" srcOrd="0" destOrd="0" presId="urn:microsoft.com/office/officeart/2016/7/layout/BasicLinearProcessNumbered#1"/>
    <dgm:cxn modelId="{AC2689F9-8C90-476B-804B-DF4752F73473}" srcId="{0F5B3066-540F-4606-ADEC-65EB1C3E9627}" destId="{43DC232E-5651-4C51-9F22-C6D1B0EE7563}" srcOrd="2" destOrd="0" parTransId="{68CBE087-CE0F-42BE-BAAB-6424BA48C713}" sibTransId="{1917925D-EE42-44EC-9CE7-5DA8EDAEC1F8}"/>
    <dgm:cxn modelId="{6BC496FB-B8B3-497A-BBB3-27728FA644BA}" srcId="{0F5B3066-540F-4606-ADEC-65EB1C3E9627}" destId="{34865D12-E660-4847-89A6-9611F18A72FE}" srcOrd="1" destOrd="0" parTransId="{FECB3911-C3F5-4A2C-91E5-75A5570E592E}" sibTransId="{0EC054E2-673F-4775-A038-5F7FC86CA7E8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F76163EA-ABE7-4BBF-8F35-EBCF4E71F998}" type="presParOf" srcId="{869C0C7E-BD0C-4E5F-8D96-6B8EEC39B952}" destId="{ACB07A78-CDA6-415F-9B37-45B8D70BDFFD}" srcOrd="2" destOrd="0" presId="urn:microsoft.com/office/officeart/2016/7/layout/BasicLinearProcessNumbered#1"/>
    <dgm:cxn modelId="{A74BD942-B452-4831-8A88-74AB89ED386F}" type="presParOf" srcId="{ACB07A78-CDA6-415F-9B37-45B8D70BDFFD}" destId="{A2200096-1D08-4DEB-9581-6AE3DAEA4008}" srcOrd="0" destOrd="0" presId="urn:microsoft.com/office/officeart/2016/7/layout/BasicLinearProcessNumbered#1"/>
    <dgm:cxn modelId="{A150C11B-95DC-4EEA-9786-487A414B52D9}" type="presParOf" srcId="{ACB07A78-CDA6-415F-9B37-45B8D70BDFFD}" destId="{ACCDD57D-7932-43FE-BF0E-74E28901A099}" srcOrd="1" destOrd="0" presId="urn:microsoft.com/office/officeart/2016/7/layout/BasicLinearProcessNumbered#1"/>
    <dgm:cxn modelId="{69AA1E6B-4E14-4CA9-B795-35B91149BAF8}" type="presParOf" srcId="{ACB07A78-CDA6-415F-9B37-45B8D70BDFFD}" destId="{205FDD90-FB92-45C3-9499-6980E5E1C387}" srcOrd="2" destOrd="0" presId="urn:microsoft.com/office/officeart/2016/7/layout/BasicLinearProcessNumbered#1"/>
    <dgm:cxn modelId="{3A942653-F7B6-4FFD-84FF-10E63292B6F5}" type="presParOf" srcId="{ACB07A78-CDA6-415F-9B37-45B8D70BDFFD}" destId="{F34B408A-B1A4-4111-8255-1F68B9A3A6FB}" srcOrd="3" destOrd="0" presId="urn:microsoft.com/office/officeart/2016/7/layout/BasicLinearProcessNumbered#1"/>
    <dgm:cxn modelId="{5270DD5D-7BAF-4854-A0B0-41A1AC3DAD6D}" type="presParOf" srcId="{869C0C7E-BD0C-4E5F-8D96-6B8EEC39B952}" destId="{FD1BB509-A6B1-4D52-9280-BE017E1F07F2}" srcOrd="3" destOrd="0" presId="urn:microsoft.com/office/officeart/2016/7/layout/BasicLinearProcessNumbered#1"/>
    <dgm:cxn modelId="{D771057A-1B89-4884-A96E-B10BFB61F017}" type="presParOf" srcId="{869C0C7E-BD0C-4E5F-8D96-6B8EEC39B952}" destId="{779CDEFF-CD74-4420-8E8D-0FEEBF9BD621}" srcOrd="4" destOrd="0" presId="urn:microsoft.com/office/officeart/2016/7/layout/BasicLinearProcessNumbered#1"/>
    <dgm:cxn modelId="{58BA3594-371C-43C1-B64D-864EEF1BD14D}" type="presParOf" srcId="{779CDEFF-CD74-4420-8E8D-0FEEBF9BD621}" destId="{4EDA5D62-626F-4F05-B5A3-0857855E13F7}" srcOrd="0" destOrd="0" presId="urn:microsoft.com/office/officeart/2016/7/layout/BasicLinearProcessNumbered#1"/>
    <dgm:cxn modelId="{E2D31368-C039-42F9-B3BD-1D7CF30DF337}" type="presParOf" srcId="{779CDEFF-CD74-4420-8E8D-0FEEBF9BD621}" destId="{7B3ED111-2E9B-4EEE-B8F4-C1328FB64792}" srcOrd="1" destOrd="0" presId="urn:microsoft.com/office/officeart/2016/7/layout/BasicLinearProcessNumbered#1"/>
    <dgm:cxn modelId="{DCDE73F4-DB2A-4D65-B25A-8EB952093F08}" type="presParOf" srcId="{779CDEFF-CD74-4420-8E8D-0FEEBF9BD621}" destId="{CB753A5D-8034-4326-9428-292F3FA38A23}" srcOrd="2" destOrd="0" presId="urn:microsoft.com/office/officeart/2016/7/layout/BasicLinearProcessNumbered#1"/>
    <dgm:cxn modelId="{8F164831-1554-4F85-91FD-FF0E4FF96499}" type="presParOf" srcId="{779CDEFF-CD74-4420-8E8D-0FEEBF9BD621}" destId="{B32F5654-1843-4E4C-985E-26FF4BB20997}" srcOrd="3" destOrd="0" presId="urn:microsoft.com/office/officeart/2016/7/layout/BasicLinearProcessNumbered#1"/>
    <dgm:cxn modelId="{74E5B47D-6A07-4462-9C94-687E17457C72}" type="presParOf" srcId="{869C0C7E-BD0C-4E5F-8D96-6B8EEC39B952}" destId="{D58CA436-4235-44C2-9F20-7A16116DB060}" srcOrd="5" destOrd="0" presId="urn:microsoft.com/office/officeart/2016/7/layout/BasicLinearProcessNumbered#1"/>
    <dgm:cxn modelId="{AD57C988-560F-45E4-87CD-00AD867A44F7}" type="presParOf" srcId="{869C0C7E-BD0C-4E5F-8D96-6B8EEC39B952}" destId="{0868FB59-699F-47B2-ACC5-8694EFD11886}" srcOrd="6" destOrd="0" presId="urn:microsoft.com/office/officeart/2016/7/layout/BasicLinearProcessNumbered#1"/>
    <dgm:cxn modelId="{A46216BB-A7ED-4233-A706-B5AB751BBC22}" type="presParOf" srcId="{0868FB59-699F-47B2-ACC5-8694EFD11886}" destId="{27A19AAB-4BFA-40AA-8406-60502D4BA495}" srcOrd="0" destOrd="0" presId="urn:microsoft.com/office/officeart/2016/7/layout/BasicLinearProcessNumbered#1"/>
    <dgm:cxn modelId="{26554E61-F7EE-46EF-B1EF-6B59F4FB0247}" type="presParOf" srcId="{0868FB59-699F-47B2-ACC5-8694EFD11886}" destId="{78FBACFB-004E-436E-A20B-A9116D89DFBE}" srcOrd="1" destOrd="0" presId="urn:microsoft.com/office/officeart/2016/7/layout/BasicLinearProcessNumbered#1"/>
    <dgm:cxn modelId="{149A4680-EC8D-4E0C-90F9-2CB2958AD5D7}" type="presParOf" srcId="{0868FB59-699F-47B2-ACC5-8694EFD11886}" destId="{6EBEEE1B-6C62-4A48-9F24-3D7E86DBF297}" srcOrd="2" destOrd="0" presId="urn:microsoft.com/office/officeart/2016/7/layout/BasicLinearProcessNumbered#1"/>
    <dgm:cxn modelId="{907DBC22-D327-42A6-B805-A7358FF299AD}" type="presParOf" srcId="{0868FB59-699F-47B2-ACC5-8694EFD11886}" destId="{C48534C5-E74C-4236-9B4F-8A8B3B63F4D2}" srcOrd="3" destOrd="0" presId="urn:microsoft.com/office/officeart/2016/7/layout/BasicLinearProcessNumbered#1"/>
    <dgm:cxn modelId="{BB9E3D2C-3F8D-4FC1-8D0B-75680E9EC8C9}" type="presParOf" srcId="{869C0C7E-BD0C-4E5F-8D96-6B8EEC39B952}" destId="{513690F4-CE0F-43F7-9FC3-E64525EDB1E7}" srcOrd="7" destOrd="0" presId="urn:microsoft.com/office/officeart/2016/7/layout/BasicLinearProcessNumbered#1"/>
    <dgm:cxn modelId="{82229D7B-8C9A-4284-B359-876182DCCB2A}" type="presParOf" srcId="{869C0C7E-BD0C-4E5F-8D96-6B8EEC39B952}" destId="{99A78CC1-76D8-425F-AC76-04D13EFFBCA2}" srcOrd="8" destOrd="0" presId="urn:microsoft.com/office/officeart/2016/7/layout/BasicLinearProcessNumbered#1"/>
    <dgm:cxn modelId="{22E6A8BB-62F0-4D35-A831-64D383107EA5}" type="presParOf" srcId="{99A78CC1-76D8-425F-AC76-04D13EFFBCA2}" destId="{8317E33E-0548-4199-9EB4-4865E8B52CCC}" srcOrd="0" destOrd="0" presId="urn:microsoft.com/office/officeart/2016/7/layout/BasicLinearProcessNumbered#1"/>
    <dgm:cxn modelId="{33A927AA-2FBF-4163-85A9-8735D9BFF48F}" type="presParOf" srcId="{99A78CC1-76D8-425F-AC76-04D13EFFBCA2}" destId="{F7C7F57E-EC02-47AB-8D94-EEF3EC7BC04F}" srcOrd="1" destOrd="0" presId="urn:microsoft.com/office/officeart/2016/7/layout/BasicLinearProcessNumbered#1"/>
    <dgm:cxn modelId="{7ED2521E-5735-4E41-AD35-612C6A2D5B71}" type="presParOf" srcId="{99A78CC1-76D8-425F-AC76-04D13EFFBCA2}" destId="{176DF091-2AF0-4102-9770-A07A30BE1F33}" srcOrd="2" destOrd="0" presId="urn:microsoft.com/office/officeart/2016/7/layout/BasicLinearProcessNumbered#1"/>
    <dgm:cxn modelId="{BACFFF4D-E953-4CF6-87B7-C9A7AC94C963}" type="presParOf" srcId="{99A78CC1-76D8-425F-AC76-04D13EFFBCA2}" destId="{6C1FB5AF-6D43-4D64-B9BF-EAFC025C4270}" srcOrd="3" destOrd="0" presId="urn:microsoft.com/office/officeart/2016/7/layout/BasicLinearProcessNumbered#1"/>
    <dgm:cxn modelId="{626B81EA-6718-4570-A970-70A98451EEC3}" type="presParOf" srcId="{869C0C7E-BD0C-4E5F-8D96-6B8EEC39B952}" destId="{B85E9743-A8A3-4D8C-9B3F-0841BE0419A5}" srcOrd="9" destOrd="0" presId="urn:microsoft.com/office/officeart/2016/7/layout/BasicLinearProcessNumbered#1"/>
    <dgm:cxn modelId="{1E171896-3A82-4215-B956-EE1B45B59B27}" type="presParOf" srcId="{869C0C7E-BD0C-4E5F-8D96-6B8EEC39B952}" destId="{3D5EE1F9-3871-4F48-96E2-50BB22838491}" srcOrd="10" destOrd="0" presId="urn:microsoft.com/office/officeart/2016/7/layout/BasicLinearProcessNumbered#1"/>
    <dgm:cxn modelId="{8B363066-1FBF-48E5-894B-30A9E05F3D3B}" type="presParOf" srcId="{3D5EE1F9-3871-4F48-96E2-50BB22838491}" destId="{D00AD625-ACCB-4360-9EAF-D4F281917969}" srcOrd="0" destOrd="0" presId="urn:microsoft.com/office/officeart/2016/7/layout/BasicLinearProcessNumbered#1"/>
    <dgm:cxn modelId="{D28B9BB0-523E-4448-AE3C-8B4A2CC62345}" type="presParOf" srcId="{3D5EE1F9-3871-4F48-96E2-50BB22838491}" destId="{3A474771-4E5A-46B1-8EF3-26CB58C1CF1F}" srcOrd="1" destOrd="0" presId="urn:microsoft.com/office/officeart/2016/7/layout/BasicLinearProcessNumbered#1"/>
    <dgm:cxn modelId="{949B6761-E7D5-463F-8939-A08E48FC7BBB}" type="presParOf" srcId="{3D5EE1F9-3871-4F48-96E2-50BB22838491}" destId="{B040A38C-C991-427A-87AA-FC22A0E99BAA}" srcOrd="2" destOrd="0" presId="urn:microsoft.com/office/officeart/2016/7/layout/BasicLinearProcessNumbered#1"/>
    <dgm:cxn modelId="{12FF359B-4F2F-4FA8-8603-BA3D43AA5FD0}" type="presParOf" srcId="{3D5EE1F9-3871-4F48-96E2-50BB22838491}" destId="{53A44825-E6E4-4809-9751-8610A107B184}" srcOrd="3" destOrd="0" presId="urn:microsoft.com/office/officeart/2016/7/layout/BasicLinearProcessNumbered#1"/>
    <dgm:cxn modelId="{D91BEAA5-1946-4D17-9384-9B1CDEC81119}" type="presParOf" srcId="{869C0C7E-BD0C-4E5F-8D96-6B8EEC39B952}" destId="{5E51454F-BF97-4213-8A1E-0AF0D9E84DC8}" srcOrd="11" destOrd="0" presId="urn:microsoft.com/office/officeart/2016/7/layout/BasicLinearProcessNumbered#1"/>
    <dgm:cxn modelId="{8592CABF-BE58-4DE9-9EEA-043DB252E93A}" type="presParOf" srcId="{869C0C7E-BD0C-4E5F-8D96-6B8EEC39B952}" destId="{5E0C2A00-6AEA-459F-A6D0-29277936A19F}" srcOrd="12" destOrd="0" presId="urn:microsoft.com/office/officeart/2016/7/layout/BasicLinearProcessNumbered#1"/>
    <dgm:cxn modelId="{2E47DCAA-7E6F-4D5D-8ED3-7D9038D2EE0E}" type="presParOf" srcId="{5E0C2A00-6AEA-459F-A6D0-29277936A19F}" destId="{75D72DE3-DD8E-4301-A12E-F466E005DE6B}" srcOrd="0" destOrd="0" presId="urn:microsoft.com/office/officeart/2016/7/layout/BasicLinearProcessNumbered#1"/>
    <dgm:cxn modelId="{248DC1BF-AA84-4272-A17E-1607B67896BC}" type="presParOf" srcId="{5E0C2A00-6AEA-459F-A6D0-29277936A19F}" destId="{BBA56DD0-A4C5-4E81-9A6D-12282B6BE52F}" srcOrd="1" destOrd="0" presId="urn:microsoft.com/office/officeart/2016/7/layout/BasicLinearProcessNumbered#1"/>
    <dgm:cxn modelId="{1FE88784-44C1-4DDF-B647-4D2C117845B5}" type="presParOf" srcId="{5E0C2A00-6AEA-459F-A6D0-29277936A19F}" destId="{95106250-04C7-4355-A4AF-8C3DF85034FF}" srcOrd="2" destOrd="0" presId="urn:microsoft.com/office/officeart/2016/7/layout/BasicLinearProcessNumbered#1"/>
    <dgm:cxn modelId="{6FB3D44D-FCED-437F-815A-21D11AB9066E}" type="presParOf" srcId="{5E0C2A00-6AEA-459F-A6D0-29277936A19F}" destId="{1909CEF9-6185-4107-872A-E0CBD724A084}" srcOrd="3" destOrd="0" presId="urn:microsoft.com/office/officeart/2016/7/layout/BasicLinearProcessNumbered#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bg-BG" sz="1100" b="0"/>
            <a:t>Планиране</a:t>
          </a:r>
          <a:endParaRPr lang="en-US" sz="110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pPr algn="ctr"/>
          <a:endParaRPr lang="en-US" sz="1800"/>
        </a:p>
      </dgm:t>
    </dgm:pt>
    <dgm:pt modelId="{C54063C4-24CD-4834-9424-53756AE38C6B}" type="sibTrans" cxnId="{8327A44B-5326-4A8B-9B23-A3D3C09A16F3}">
      <dgm:prSet phldrT="1" phldr="0" custT="1"/>
      <dgm:spPr>
        <a:solidFill>
          <a:schemeClr val="accent1"/>
        </a:solidFill>
        <a:ln>
          <a:noFill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1</a:t>
          </a:r>
        </a:p>
      </dgm:t>
    </dgm:pt>
    <dgm:pt modelId="{34865D12-E660-4847-89A6-9611F18A72FE}">
      <dgm:prSet custT="1"/>
      <dgm:spPr/>
      <dgm:t>
        <a:bodyPr/>
        <a:lstStyle/>
        <a:p>
          <a:pPr algn="ctr"/>
          <a:r>
            <a:rPr lang="en-US" sz="1100" b="0"/>
            <a:t>UI/UX </a:t>
          </a:r>
          <a:r>
            <a:rPr lang="bg-BG" sz="1100" b="0"/>
            <a:t>Дизайн</a:t>
          </a:r>
          <a:endParaRPr lang="en-US" sz="1100" b="0"/>
        </a:p>
      </dgm:t>
    </dgm:pt>
    <dgm:pt modelId="{FECB3911-C3F5-4A2C-91E5-75A5570E592E}" type="parTrans" cxnId="{6BC496FB-B8B3-497A-BBB3-27728FA644BA}">
      <dgm:prSet/>
      <dgm:spPr/>
      <dgm:t>
        <a:bodyPr/>
        <a:lstStyle/>
        <a:p>
          <a:pPr algn="ctr"/>
          <a:endParaRPr lang="en-US" sz="1800"/>
        </a:p>
      </dgm:t>
    </dgm:pt>
    <dgm:pt modelId="{0EC054E2-673F-4775-A038-5F7FC86CA7E8}" type="sibTrans" cxnId="{6BC496FB-B8B3-497A-BBB3-27728FA644BA}">
      <dgm:prSet phldrT="2" phldr="0" custT="1"/>
      <dgm:spPr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2</a:t>
          </a:r>
        </a:p>
      </dgm:t>
    </dgm:pt>
    <dgm:pt modelId="{43DC232E-5651-4C51-9F22-C6D1B0EE7563}">
      <dgm:prSet custT="1"/>
      <dgm:spPr/>
      <dgm:t>
        <a:bodyPr/>
        <a:lstStyle/>
        <a:p>
          <a:pPr algn="ctr"/>
          <a:r>
            <a:rPr lang="bg-BG" sz="1100" b="0"/>
            <a:t>Основи</a:t>
          </a:r>
          <a:endParaRPr lang="en-US" sz="1100" b="0"/>
        </a:p>
      </dgm:t>
    </dgm:pt>
    <dgm:pt modelId="{68CBE087-CE0F-42BE-BAAB-6424BA48C713}" type="parTrans" cxnId="{AC2689F9-8C90-476B-804B-DF4752F73473}">
      <dgm:prSet/>
      <dgm:spPr/>
      <dgm:t>
        <a:bodyPr/>
        <a:lstStyle/>
        <a:p>
          <a:pPr algn="ctr"/>
          <a:endParaRPr lang="en-US" sz="1800"/>
        </a:p>
      </dgm:t>
    </dgm:pt>
    <dgm:pt modelId="{1917925D-EE42-44EC-9CE7-5DA8EDAEC1F8}" type="sibTrans" cxnId="{AC2689F9-8C90-476B-804B-DF4752F73473}">
      <dgm:prSet phldrT="3" phldr="0" custT="1"/>
      <dgm:spPr>
        <a:effectLst>
          <a:outerShdw blurRad="63500" sx="102000" sy="102000" algn="ctr" rotWithShape="0">
            <a:schemeClr val="tx1">
              <a:alpha val="40000"/>
            </a:schemeClr>
          </a:outerShdw>
        </a:effectLst>
      </dgm:spPr>
      <dgm:t>
        <a:bodyPr/>
        <a:lstStyle/>
        <a:p>
          <a:pPr algn="ctr"/>
          <a:r>
            <a:rPr lang="en-US" sz="2800"/>
            <a:t>3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3"/>
      <dgm:spPr/>
    </dgm:pt>
    <dgm:pt modelId="{9C3A7F13-9585-42DF-AD32-B56F82B123C8}" type="pres">
      <dgm:prSet presAssocID="{C54063C4-24CD-4834-9424-53756AE38C6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6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3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ACB07A78-CDA6-415F-9B37-45B8D70BDFFD}" type="pres">
      <dgm:prSet presAssocID="{34865D12-E660-4847-89A6-9611F18A72FE}" presName="compositeNode" presStyleCnt="0">
        <dgm:presLayoutVars>
          <dgm:bulletEnabled val="1"/>
        </dgm:presLayoutVars>
      </dgm:prSet>
      <dgm:spPr/>
    </dgm:pt>
    <dgm:pt modelId="{A2200096-1D08-4DEB-9581-6AE3DAEA4008}" type="pres">
      <dgm:prSet presAssocID="{34865D12-E660-4847-89A6-9611F18A72FE}" presName="bgRect" presStyleLbl="bgAccFollowNode1" presStyleIdx="1" presStyleCnt="3"/>
      <dgm:spPr/>
    </dgm:pt>
    <dgm:pt modelId="{ACCDD57D-7932-43FE-BF0E-74E28901A099}" type="pres">
      <dgm:prSet presAssocID="{0EC054E2-673F-4775-A038-5F7FC86CA7E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05FDD90-FB92-45C3-9499-6980E5E1C387}" type="pres">
      <dgm:prSet presAssocID="{34865D12-E660-4847-89A6-9611F18A72FE}" presName="bottomLine" presStyleLbl="alignNode1" presStyleIdx="3" presStyleCnt="6">
        <dgm:presLayoutVars/>
      </dgm:prSet>
      <dgm:spPr/>
    </dgm:pt>
    <dgm:pt modelId="{F34B408A-B1A4-4111-8255-1F68B9A3A6FB}" type="pres">
      <dgm:prSet presAssocID="{34865D12-E660-4847-89A6-9611F18A72FE}" presName="nodeText" presStyleLbl="bgAccFollowNode1" presStyleIdx="1" presStyleCnt="3">
        <dgm:presLayoutVars>
          <dgm:bulletEnabled val="1"/>
        </dgm:presLayoutVars>
      </dgm:prSet>
      <dgm:spPr/>
    </dgm:pt>
    <dgm:pt modelId="{FD1BB509-A6B1-4D52-9280-BE017E1F07F2}" type="pres">
      <dgm:prSet presAssocID="{0EC054E2-673F-4775-A038-5F7FC86CA7E8}" presName="sibTrans" presStyleCnt="0"/>
      <dgm:spPr/>
    </dgm:pt>
    <dgm:pt modelId="{779CDEFF-CD74-4420-8E8D-0FEEBF9BD621}" type="pres">
      <dgm:prSet presAssocID="{43DC232E-5651-4C51-9F22-C6D1B0EE7563}" presName="compositeNode" presStyleCnt="0">
        <dgm:presLayoutVars>
          <dgm:bulletEnabled val="1"/>
        </dgm:presLayoutVars>
      </dgm:prSet>
      <dgm:spPr/>
    </dgm:pt>
    <dgm:pt modelId="{4EDA5D62-626F-4F05-B5A3-0857855E13F7}" type="pres">
      <dgm:prSet presAssocID="{43DC232E-5651-4C51-9F22-C6D1B0EE7563}" presName="bgRect" presStyleLbl="bgAccFollowNode1" presStyleIdx="2" presStyleCnt="3" custLinFactNeighborX="43677"/>
      <dgm:spPr/>
    </dgm:pt>
    <dgm:pt modelId="{7B3ED111-2E9B-4EEE-B8F4-C1328FB64792}" type="pres">
      <dgm:prSet presAssocID="{1917925D-EE42-44EC-9CE7-5DA8EDAEC1F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B753A5D-8034-4326-9428-292F3FA38A23}" type="pres">
      <dgm:prSet presAssocID="{43DC232E-5651-4C51-9F22-C6D1B0EE7563}" presName="bottomLine" presStyleLbl="alignNode1" presStyleIdx="5" presStyleCnt="6">
        <dgm:presLayoutVars/>
      </dgm:prSet>
      <dgm:spPr/>
    </dgm:pt>
    <dgm:pt modelId="{B32F5654-1843-4E4C-985E-26FF4BB20997}" type="pres">
      <dgm:prSet presAssocID="{43DC232E-5651-4C51-9F22-C6D1B0EE756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9A5CCB63-C1A0-4341-BDA9-D25C55336F68}" type="presOf" srcId="{0EC054E2-673F-4775-A038-5F7FC86CA7E8}" destId="{ACCDD57D-7932-43FE-BF0E-74E28901A099}" srcOrd="0" destOrd="0" presId="urn:microsoft.com/office/officeart/2016/7/layout/BasicLinearProcessNumbered#1"/>
    <dgm:cxn modelId="{96673C44-7276-4030-B2F5-38CDD666F5E9}" type="presOf" srcId="{43DC232E-5651-4C51-9F22-C6D1B0EE7563}" destId="{B32F5654-1843-4E4C-985E-26FF4BB20997}" srcOrd="1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BCA16B53-C2EE-4519-9B4F-DAC988D0D096}" type="presOf" srcId="{34865D12-E660-4847-89A6-9611F18A72FE}" destId="{F34B408A-B1A4-4111-8255-1F68B9A3A6FB}" srcOrd="1" destOrd="0" presId="urn:microsoft.com/office/officeart/2016/7/layout/BasicLinearProcessNumbered#1"/>
    <dgm:cxn modelId="{7A02F477-65C6-4ED7-B529-C0398A23AFE7}" type="presOf" srcId="{43DC232E-5651-4C51-9F22-C6D1B0EE7563}" destId="{4EDA5D62-626F-4F05-B5A3-0857855E13F7}" srcOrd="0" destOrd="0" presId="urn:microsoft.com/office/officeart/2016/7/layout/BasicLinearProcessNumbered#1"/>
    <dgm:cxn modelId="{3F007BB6-5FEE-48CE-B91C-EE96D44AC73B}" type="presOf" srcId="{34865D12-E660-4847-89A6-9611F18A72FE}" destId="{A2200096-1D08-4DEB-9581-6AE3DAEA4008}" srcOrd="0" destOrd="0" presId="urn:microsoft.com/office/officeart/2016/7/layout/BasicLinearProcessNumbered#1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5F3AC8F0-8C0B-40E5-80E7-3373EB2231D4}" type="presOf" srcId="{1917925D-EE42-44EC-9CE7-5DA8EDAEC1F8}" destId="{7B3ED111-2E9B-4EEE-B8F4-C1328FB64792}" srcOrd="0" destOrd="0" presId="urn:microsoft.com/office/officeart/2016/7/layout/BasicLinearProcessNumbered#1"/>
    <dgm:cxn modelId="{AC2689F9-8C90-476B-804B-DF4752F73473}" srcId="{0F5B3066-540F-4606-ADEC-65EB1C3E9627}" destId="{43DC232E-5651-4C51-9F22-C6D1B0EE7563}" srcOrd="2" destOrd="0" parTransId="{68CBE087-CE0F-42BE-BAAB-6424BA48C713}" sibTransId="{1917925D-EE42-44EC-9CE7-5DA8EDAEC1F8}"/>
    <dgm:cxn modelId="{6BC496FB-B8B3-497A-BBB3-27728FA644BA}" srcId="{0F5B3066-540F-4606-ADEC-65EB1C3E9627}" destId="{34865D12-E660-4847-89A6-9611F18A72FE}" srcOrd="1" destOrd="0" parTransId="{FECB3911-C3F5-4A2C-91E5-75A5570E592E}" sibTransId="{0EC054E2-673F-4775-A038-5F7FC86CA7E8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F76163EA-ABE7-4BBF-8F35-EBCF4E71F998}" type="presParOf" srcId="{869C0C7E-BD0C-4E5F-8D96-6B8EEC39B952}" destId="{ACB07A78-CDA6-415F-9B37-45B8D70BDFFD}" srcOrd="2" destOrd="0" presId="urn:microsoft.com/office/officeart/2016/7/layout/BasicLinearProcessNumbered#1"/>
    <dgm:cxn modelId="{A74BD942-B452-4831-8A88-74AB89ED386F}" type="presParOf" srcId="{ACB07A78-CDA6-415F-9B37-45B8D70BDFFD}" destId="{A2200096-1D08-4DEB-9581-6AE3DAEA4008}" srcOrd="0" destOrd="0" presId="urn:microsoft.com/office/officeart/2016/7/layout/BasicLinearProcessNumbered#1"/>
    <dgm:cxn modelId="{A150C11B-95DC-4EEA-9786-487A414B52D9}" type="presParOf" srcId="{ACB07A78-CDA6-415F-9B37-45B8D70BDFFD}" destId="{ACCDD57D-7932-43FE-BF0E-74E28901A099}" srcOrd="1" destOrd="0" presId="urn:microsoft.com/office/officeart/2016/7/layout/BasicLinearProcessNumbered#1"/>
    <dgm:cxn modelId="{69AA1E6B-4E14-4CA9-B795-35B91149BAF8}" type="presParOf" srcId="{ACB07A78-CDA6-415F-9B37-45B8D70BDFFD}" destId="{205FDD90-FB92-45C3-9499-6980E5E1C387}" srcOrd="2" destOrd="0" presId="urn:microsoft.com/office/officeart/2016/7/layout/BasicLinearProcessNumbered#1"/>
    <dgm:cxn modelId="{3A942653-F7B6-4FFD-84FF-10E63292B6F5}" type="presParOf" srcId="{ACB07A78-CDA6-415F-9B37-45B8D70BDFFD}" destId="{F34B408A-B1A4-4111-8255-1F68B9A3A6FB}" srcOrd="3" destOrd="0" presId="urn:microsoft.com/office/officeart/2016/7/layout/BasicLinearProcessNumbered#1"/>
    <dgm:cxn modelId="{5270DD5D-7BAF-4854-A0B0-41A1AC3DAD6D}" type="presParOf" srcId="{869C0C7E-BD0C-4E5F-8D96-6B8EEC39B952}" destId="{FD1BB509-A6B1-4D52-9280-BE017E1F07F2}" srcOrd="3" destOrd="0" presId="urn:microsoft.com/office/officeart/2016/7/layout/BasicLinearProcessNumbered#1"/>
    <dgm:cxn modelId="{D771057A-1B89-4884-A96E-B10BFB61F017}" type="presParOf" srcId="{869C0C7E-BD0C-4E5F-8D96-6B8EEC39B952}" destId="{779CDEFF-CD74-4420-8E8D-0FEEBF9BD621}" srcOrd="4" destOrd="0" presId="urn:microsoft.com/office/officeart/2016/7/layout/BasicLinearProcessNumbered#1"/>
    <dgm:cxn modelId="{58BA3594-371C-43C1-B64D-864EEF1BD14D}" type="presParOf" srcId="{779CDEFF-CD74-4420-8E8D-0FEEBF9BD621}" destId="{4EDA5D62-626F-4F05-B5A3-0857855E13F7}" srcOrd="0" destOrd="0" presId="urn:microsoft.com/office/officeart/2016/7/layout/BasicLinearProcessNumbered#1"/>
    <dgm:cxn modelId="{E2D31368-C039-42F9-B3BD-1D7CF30DF337}" type="presParOf" srcId="{779CDEFF-CD74-4420-8E8D-0FEEBF9BD621}" destId="{7B3ED111-2E9B-4EEE-B8F4-C1328FB64792}" srcOrd="1" destOrd="0" presId="urn:microsoft.com/office/officeart/2016/7/layout/BasicLinearProcessNumbered#1"/>
    <dgm:cxn modelId="{DCDE73F4-DB2A-4D65-B25A-8EB952093F08}" type="presParOf" srcId="{779CDEFF-CD74-4420-8E8D-0FEEBF9BD621}" destId="{CB753A5D-8034-4326-9428-292F3FA38A23}" srcOrd="2" destOrd="0" presId="urn:microsoft.com/office/officeart/2016/7/layout/BasicLinearProcessNumbered#1"/>
    <dgm:cxn modelId="{8F164831-1554-4F85-91FD-FF0E4FF96499}" type="presParOf" srcId="{779CDEFF-CD74-4420-8E8D-0FEEBF9BD621}" destId="{B32F5654-1843-4E4C-985E-26FF4BB20997}" srcOrd="3" destOrd="0" presId="urn:microsoft.com/office/officeart/2016/7/layout/BasicLinearProcessNumbered#1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3D8BBF-C82D-4279-959A-02DC5084890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53B224E-CBDA-4D8E-9EB0-A4E8DA6C48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Accounts functionality</a:t>
          </a:r>
        </a:p>
      </dgm:t>
    </dgm:pt>
    <dgm:pt modelId="{75910A36-446E-49B9-A5EF-84D8CCB65059}" type="parTrans" cxnId="{E8F55134-15AF-40C8-A26C-D28ECDE89BD0}">
      <dgm:prSet/>
      <dgm:spPr/>
      <dgm:t>
        <a:bodyPr/>
        <a:lstStyle/>
        <a:p>
          <a:endParaRPr lang="en-US"/>
        </a:p>
      </dgm:t>
    </dgm:pt>
    <dgm:pt modelId="{F7A23125-D9B2-4875-9F02-CD17E34E899E}" type="sibTrans" cxnId="{E8F55134-15AF-40C8-A26C-D28ECDE89BD0}">
      <dgm:prSet/>
      <dgm:spPr/>
      <dgm:t>
        <a:bodyPr/>
        <a:lstStyle/>
        <a:p>
          <a:endParaRPr lang="en-US"/>
        </a:p>
      </dgm:t>
    </dgm:pt>
    <dgm:pt modelId="{1C83C67C-5157-4727-AB93-96BBAFC3C8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Custom color picker</a:t>
          </a:r>
        </a:p>
      </dgm:t>
    </dgm:pt>
    <dgm:pt modelId="{87D7E3D4-6A49-4226-9CBA-6C7D66ABF83F}" type="parTrans" cxnId="{D025A352-8A93-4D9B-98D1-78E613DFB316}">
      <dgm:prSet/>
      <dgm:spPr/>
      <dgm:t>
        <a:bodyPr/>
        <a:lstStyle/>
        <a:p>
          <a:endParaRPr lang="en-US"/>
        </a:p>
      </dgm:t>
    </dgm:pt>
    <dgm:pt modelId="{4BD96B49-33DD-4790-8089-425697338737}" type="sibTrans" cxnId="{D025A352-8A93-4D9B-98D1-78E613DFB316}">
      <dgm:prSet/>
      <dgm:spPr/>
      <dgm:t>
        <a:bodyPr/>
        <a:lstStyle/>
        <a:p>
          <a:endParaRPr lang="en-US"/>
        </a:p>
      </dgm:t>
    </dgm:pt>
    <dgm:pt modelId="{79832DEB-43F1-423B-B9EB-95ADF44D460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Calendar View</a:t>
          </a:r>
        </a:p>
      </dgm:t>
    </dgm:pt>
    <dgm:pt modelId="{F51479D2-E76B-437C-BC85-95433AD13758}" type="parTrans" cxnId="{704EF2AE-B0A0-4790-A7FC-B3C2338D6DBA}">
      <dgm:prSet/>
      <dgm:spPr/>
      <dgm:t>
        <a:bodyPr/>
        <a:lstStyle/>
        <a:p>
          <a:endParaRPr lang="en-US"/>
        </a:p>
      </dgm:t>
    </dgm:pt>
    <dgm:pt modelId="{45F6B437-461A-4D04-AF08-9B32AA96D8D6}" type="sibTrans" cxnId="{704EF2AE-B0A0-4790-A7FC-B3C2338D6DBA}">
      <dgm:prSet/>
      <dgm:spPr/>
      <dgm:t>
        <a:bodyPr/>
        <a:lstStyle/>
        <a:p>
          <a:endParaRPr lang="en-US"/>
        </a:p>
      </dgm:t>
    </dgm:pt>
    <dgm:pt modelId="{7318CB7F-44A6-45DB-B172-BE901BAEC6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Deployment</a:t>
          </a:r>
        </a:p>
      </dgm:t>
    </dgm:pt>
    <dgm:pt modelId="{872ABDC3-FE61-4C35-8C5B-86E0BA4CD13C}" type="parTrans" cxnId="{A4AF8215-7F47-4BDF-8020-77BE73042B31}">
      <dgm:prSet/>
      <dgm:spPr/>
      <dgm:t>
        <a:bodyPr/>
        <a:lstStyle/>
        <a:p>
          <a:endParaRPr lang="en-US"/>
        </a:p>
      </dgm:t>
    </dgm:pt>
    <dgm:pt modelId="{BAD68043-C49E-4A14-B78A-1B7E3A158228}" type="sibTrans" cxnId="{A4AF8215-7F47-4BDF-8020-77BE73042B31}">
      <dgm:prSet/>
      <dgm:spPr/>
      <dgm:t>
        <a:bodyPr/>
        <a:lstStyle/>
        <a:p>
          <a:endParaRPr lang="en-US"/>
        </a:p>
      </dgm:t>
    </dgm:pt>
    <dgm:pt modelId="{40B8EB97-292F-41FB-8079-00A44E1AE91B}" type="pres">
      <dgm:prSet presAssocID="{9B3D8BBF-C82D-4279-959A-02DC5084890D}" presName="root" presStyleCnt="0">
        <dgm:presLayoutVars>
          <dgm:dir/>
          <dgm:resizeHandles val="exact"/>
        </dgm:presLayoutVars>
      </dgm:prSet>
      <dgm:spPr/>
    </dgm:pt>
    <dgm:pt modelId="{80613EEB-32E7-4BE5-ACD5-9ED7F816DB89}" type="pres">
      <dgm:prSet presAssocID="{553B224E-CBDA-4D8E-9EB0-A4E8DA6C48C4}" presName="compNode" presStyleCnt="0"/>
      <dgm:spPr/>
    </dgm:pt>
    <dgm:pt modelId="{709B2462-0515-4C73-A46B-7127C0C14C1B}" type="pres">
      <dgm:prSet presAssocID="{553B224E-CBDA-4D8E-9EB0-A4E8DA6C48C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C4FAF2D-6BDB-46C7-903E-900A4BCF94C7}" type="pres">
      <dgm:prSet presAssocID="{553B224E-CBDA-4D8E-9EB0-A4E8DA6C48C4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EFF4305-20F6-4755-B2AA-E1624389A85A}" type="pres">
      <dgm:prSet presAssocID="{553B224E-CBDA-4D8E-9EB0-A4E8DA6C48C4}" presName="spaceRect" presStyleCnt="0"/>
      <dgm:spPr/>
    </dgm:pt>
    <dgm:pt modelId="{AE5A577E-113D-4A0E-ABC4-444EF3535F8E}" type="pres">
      <dgm:prSet presAssocID="{553B224E-CBDA-4D8E-9EB0-A4E8DA6C48C4}" presName="textRect" presStyleLbl="revTx" presStyleIdx="0" presStyleCnt="4">
        <dgm:presLayoutVars>
          <dgm:chMax val="1"/>
          <dgm:chPref val="1"/>
        </dgm:presLayoutVars>
      </dgm:prSet>
      <dgm:spPr/>
    </dgm:pt>
    <dgm:pt modelId="{00DD67CF-B35B-4BBD-936F-13C6B17C2362}" type="pres">
      <dgm:prSet presAssocID="{F7A23125-D9B2-4875-9F02-CD17E34E899E}" presName="sibTrans" presStyleCnt="0"/>
      <dgm:spPr/>
    </dgm:pt>
    <dgm:pt modelId="{78788559-7A81-4F44-BC22-F62F1862E90E}" type="pres">
      <dgm:prSet presAssocID="{1C83C67C-5157-4727-AB93-96BBAFC3C8D2}" presName="compNode" presStyleCnt="0"/>
      <dgm:spPr/>
    </dgm:pt>
    <dgm:pt modelId="{F8FE5DAC-DBBF-4829-9C9E-06E8A8F23A56}" type="pres">
      <dgm:prSet presAssocID="{1C83C67C-5157-4727-AB93-96BBAFC3C8D2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5E1996E-703F-4BC6-A16C-48AD788A85A2}" type="pres">
      <dgm:prSet presAssocID="{1C83C67C-5157-4727-AB93-96BBAFC3C8D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C3EC58CB-2B95-46B9-9D8A-098C786C72D1}" type="pres">
      <dgm:prSet presAssocID="{1C83C67C-5157-4727-AB93-96BBAFC3C8D2}" presName="spaceRect" presStyleCnt="0"/>
      <dgm:spPr/>
    </dgm:pt>
    <dgm:pt modelId="{AC28F9FB-C52D-4A49-8BA8-AF2AEF9B64B3}" type="pres">
      <dgm:prSet presAssocID="{1C83C67C-5157-4727-AB93-96BBAFC3C8D2}" presName="textRect" presStyleLbl="revTx" presStyleIdx="1" presStyleCnt="4">
        <dgm:presLayoutVars>
          <dgm:chMax val="1"/>
          <dgm:chPref val="1"/>
        </dgm:presLayoutVars>
      </dgm:prSet>
      <dgm:spPr/>
    </dgm:pt>
    <dgm:pt modelId="{E5BC319E-DD6A-408C-9589-360A7A2D34DD}" type="pres">
      <dgm:prSet presAssocID="{4BD96B49-33DD-4790-8089-425697338737}" presName="sibTrans" presStyleCnt="0"/>
      <dgm:spPr/>
    </dgm:pt>
    <dgm:pt modelId="{4A03E941-5618-46FF-9B50-245B365821A2}" type="pres">
      <dgm:prSet presAssocID="{79832DEB-43F1-423B-B9EB-95ADF44D4604}" presName="compNode" presStyleCnt="0"/>
      <dgm:spPr/>
    </dgm:pt>
    <dgm:pt modelId="{E62BFF99-783F-4364-92D1-4BE37FB1A2C8}" type="pres">
      <dgm:prSet presAssocID="{79832DEB-43F1-423B-B9EB-95ADF44D4604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765BA21-2773-4284-8E85-7A780A77AD9C}" type="pres">
      <dgm:prSet presAssocID="{79832DEB-43F1-423B-B9EB-95ADF44D46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F06CBF2A-2C97-44B5-8067-DE9AF89CF378}" type="pres">
      <dgm:prSet presAssocID="{79832DEB-43F1-423B-B9EB-95ADF44D4604}" presName="spaceRect" presStyleCnt="0"/>
      <dgm:spPr/>
    </dgm:pt>
    <dgm:pt modelId="{8C550778-2F8F-4B65-968E-195AB977C59C}" type="pres">
      <dgm:prSet presAssocID="{79832DEB-43F1-423B-B9EB-95ADF44D4604}" presName="textRect" presStyleLbl="revTx" presStyleIdx="2" presStyleCnt="4">
        <dgm:presLayoutVars>
          <dgm:chMax val="1"/>
          <dgm:chPref val="1"/>
        </dgm:presLayoutVars>
      </dgm:prSet>
      <dgm:spPr/>
    </dgm:pt>
    <dgm:pt modelId="{E327BF3D-0DF7-49C1-8098-16E4E333248F}" type="pres">
      <dgm:prSet presAssocID="{45F6B437-461A-4D04-AF08-9B32AA96D8D6}" presName="sibTrans" presStyleCnt="0"/>
      <dgm:spPr/>
    </dgm:pt>
    <dgm:pt modelId="{1BF86C33-AC56-4528-8007-CBAAB4DFAACD}" type="pres">
      <dgm:prSet presAssocID="{7318CB7F-44A6-45DB-B172-BE901BAEC6AA}" presName="compNode" presStyleCnt="0"/>
      <dgm:spPr/>
    </dgm:pt>
    <dgm:pt modelId="{68C5AB20-9143-44C9-9A8C-5155A6FBE273}" type="pres">
      <dgm:prSet presAssocID="{7318CB7F-44A6-45DB-B172-BE901BAEC6A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AA4DE21-CE1D-472A-A23C-6D168F6E75DF}" type="pres">
      <dgm:prSet presAssocID="{7318CB7F-44A6-45DB-B172-BE901BAEC6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load with solid fill"/>
        </a:ext>
      </dgm:extLst>
    </dgm:pt>
    <dgm:pt modelId="{FEC0B9A1-8E56-4A01-BF63-B04DC62BCF44}" type="pres">
      <dgm:prSet presAssocID="{7318CB7F-44A6-45DB-B172-BE901BAEC6AA}" presName="spaceRect" presStyleCnt="0"/>
      <dgm:spPr/>
    </dgm:pt>
    <dgm:pt modelId="{AB70AB8E-F7C1-4040-A8B9-1EE7AF7C95F5}" type="pres">
      <dgm:prSet presAssocID="{7318CB7F-44A6-45DB-B172-BE901BAEC6A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4AF8215-7F47-4BDF-8020-77BE73042B31}" srcId="{9B3D8BBF-C82D-4279-959A-02DC5084890D}" destId="{7318CB7F-44A6-45DB-B172-BE901BAEC6AA}" srcOrd="3" destOrd="0" parTransId="{872ABDC3-FE61-4C35-8C5B-86E0BA4CD13C}" sibTransId="{BAD68043-C49E-4A14-B78A-1B7E3A158228}"/>
    <dgm:cxn modelId="{E8F55134-15AF-40C8-A26C-D28ECDE89BD0}" srcId="{9B3D8BBF-C82D-4279-959A-02DC5084890D}" destId="{553B224E-CBDA-4D8E-9EB0-A4E8DA6C48C4}" srcOrd="0" destOrd="0" parTransId="{75910A36-446E-49B9-A5EF-84D8CCB65059}" sibTransId="{F7A23125-D9B2-4875-9F02-CD17E34E899E}"/>
    <dgm:cxn modelId="{D025A352-8A93-4D9B-98D1-78E613DFB316}" srcId="{9B3D8BBF-C82D-4279-959A-02DC5084890D}" destId="{1C83C67C-5157-4727-AB93-96BBAFC3C8D2}" srcOrd="1" destOrd="0" parTransId="{87D7E3D4-6A49-4226-9CBA-6C7D66ABF83F}" sibTransId="{4BD96B49-33DD-4790-8089-425697338737}"/>
    <dgm:cxn modelId="{79AE4555-18F3-42EC-A588-C3FB8A1310AA}" type="presOf" srcId="{7318CB7F-44A6-45DB-B172-BE901BAEC6AA}" destId="{AB70AB8E-F7C1-4040-A8B9-1EE7AF7C95F5}" srcOrd="0" destOrd="0" presId="urn:microsoft.com/office/officeart/2018/5/layout/IconLeafLabelList"/>
    <dgm:cxn modelId="{D40D4979-B7AF-4E89-B000-6A3C4555E874}" type="presOf" srcId="{1C83C67C-5157-4727-AB93-96BBAFC3C8D2}" destId="{AC28F9FB-C52D-4A49-8BA8-AF2AEF9B64B3}" srcOrd="0" destOrd="0" presId="urn:microsoft.com/office/officeart/2018/5/layout/IconLeafLabelList"/>
    <dgm:cxn modelId="{DA880F86-A0DE-4569-9C85-61BC9197E7D8}" type="presOf" srcId="{553B224E-CBDA-4D8E-9EB0-A4E8DA6C48C4}" destId="{AE5A577E-113D-4A0E-ABC4-444EF3535F8E}" srcOrd="0" destOrd="0" presId="urn:microsoft.com/office/officeart/2018/5/layout/IconLeafLabelList"/>
    <dgm:cxn modelId="{704EF2AE-B0A0-4790-A7FC-B3C2338D6DBA}" srcId="{9B3D8BBF-C82D-4279-959A-02DC5084890D}" destId="{79832DEB-43F1-423B-B9EB-95ADF44D4604}" srcOrd="2" destOrd="0" parTransId="{F51479D2-E76B-437C-BC85-95433AD13758}" sibTransId="{45F6B437-461A-4D04-AF08-9B32AA96D8D6}"/>
    <dgm:cxn modelId="{CE8981E9-2FB9-4C53-813E-DBCC8AADEC04}" type="presOf" srcId="{9B3D8BBF-C82D-4279-959A-02DC5084890D}" destId="{40B8EB97-292F-41FB-8079-00A44E1AE91B}" srcOrd="0" destOrd="0" presId="urn:microsoft.com/office/officeart/2018/5/layout/IconLeafLabelList"/>
    <dgm:cxn modelId="{70EAECEE-FE88-4AD1-8039-428E89F4F7AF}" type="presOf" srcId="{79832DEB-43F1-423B-B9EB-95ADF44D4604}" destId="{8C550778-2F8F-4B65-968E-195AB977C59C}" srcOrd="0" destOrd="0" presId="urn:microsoft.com/office/officeart/2018/5/layout/IconLeafLabelList"/>
    <dgm:cxn modelId="{24D48812-7C90-484C-81A1-65D24B78B6AC}" type="presParOf" srcId="{40B8EB97-292F-41FB-8079-00A44E1AE91B}" destId="{80613EEB-32E7-4BE5-ACD5-9ED7F816DB89}" srcOrd="0" destOrd="0" presId="urn:microsoft.com/office/officeart/2018/5/layout/IconLeafLabelList"/>
    <dgm:cxn modelId="{78FAA25F-EAC9-428B-9FB1-96F557E4B36E}" type="presParOf" srcId="{80613EEB-32E7-4BE5-ACD5-9ED7F816DB89}" destId="{709B2462-0515-4C73-A46B-7127C0C14C1B}" srcOrd="0" destOrd="0" presId="urn:microsoft.com/office/officeart/2018/5/layout/IconLeafLabelList"/>
    <dgm:cxn modelId="{DF368CD6-E2C5-4E10-A53B-5B03F94A70BB}" type="presParOf" srcId="{80613EEB-32E7-4BE5-ACD5-9ED7F816DB89}" destId="{7C4FAF2D-6BDB-46C7-903E-900A4BCF94C7}" srcOrd="1" destOrd="0" presId="urn:microsoft.com/office/officeart/2018/5/layout/IconLeafLabelList"/>
    <dgm:cxn modelId="{6E77C8A8-E481-4D3B-8EF0-284854D15416}" type="presParOf" srcId="{80613EEB-32E7-4BE5-ACD5-9ED7F816DB89}" destId="{FEFF4305-20F6-4755-B2AA-E1624389A85A}" srcOrd="2" destOrd="0" presId="urn:microsoft.com/office/officeart/2018/5/layout/IconLeafLabelList"/>
    <dgm:cxn modelId="{321947B5-DF74-463E-97A7-7683711509AC}" type="presParOf" srcId="{80613EEB-32E7-4BE5-ACD5-9ED7F816DB89}" destId="{AE5A577E-113D-4A0E-ABC4-444EF3535F8E}" srcOrd="3" destOrd="0" presId="urn:microsoft.com/office/officeart/2018/5/layout/IconLeafLabelList"/>
    <dgm:cxn modelId="{757E929C-6776-4715-8170-05A563ECF2DD}" type="presParOf" srcId="{40B8EB97-292F-41FB-8079-00A44E1AE91B}" destId="{00DD67CF-B35B-4BBD-936F-13C6B17C2362}" srcOrd="1" destOrd="0" presId="urn:microsoft.com/office/officeart/2018/5/layout/IconLeafLabelList"/>
    <dgm:cxn modelId="{FA2BD2A4-AB7D-499F-ACBF-FE6CAD20785A}" type="presParOf" srcId="{40B8EB97-292F-41FB-8079-00A44E1AE91B}" destId="{78788559-7A81-4F44-BC22-F62F1862E90E}" srcOrd="2" destOrd="0" presId="urn:microsoft.com/office/officeart/2018/5/layout/IconLeafLabelList"/>
    <dgm:cxn modelId="{1EF17170-AAC2-40B1-A6D7-59F14B14F41A}" type="presParOf" srcId="{78788559-7A81-4F44-BC22-F62F1862E90E}" destId="{F8FE5DAC-DBBF-4829-9C9E-06E8A8F23A56}" srcOrd="0" destOrd="0" presId="urn:microsoft.com/office/officeart/2018/5/layout/IconLeafLabelList"/>
    <dgm:cxn modelId="{13A0A186-3873-4280-9D5B-E67C5E9BFE94}" type="presParOf" srcId="{78788559-7A81-4F44-BC22-F62F1862E90E}" destId="{05E1996E-703F-4BC6-A16C-48AD788A85A2}" srcOrd="1" destOrd="0" presId="urn:microsoft.com/office/officeart/2018/5/layout/IconLeafLabelList"/>
    <dgm:cxn modelId="{974812C5-4102-418D-9266-5582193066C9}" type="presParOf" srcId="{78788559-7A81-4F44-BC22-F62F1862E90E}" destId="{C3EC58CB-2B95-46B9-9D8A-098C786C72D1}" srcOrd="2" destOrd="0" presId="urn:microsoft.com/office/officeart/2018/5/layout/IconLeafLabelList"/>
    <dgm:cxn modelId="{385AAF4E-B109-4A84-A0FE-B2121073BE0B}" type="presParOf" srcId="{78788559-7A81-4F44-BC22-F62F1862E90E}" destId="{AC28F9FB-C52D-4A49-8BA8-AF2AEF9B64B3}" srcOrd="3" destOrd="0" presId="urn:microsoft.com/office/officeart/2018/5/layout/IconLeafLabelList"/>
    <dgm:cxn modelId="{2145661F-2A81-4C74-A885-20F330044573}" type="presParOf" srcId="{40B8EB97-292F-41FB-8079-00A44E1AE91B}" destId="{E5BC319E-DD6A-408C-9589-360A7A2D34DD}" srcOrd="3" destOrd="0" presId="urn:microsoft.com/office/officeart/2018/5/layout/IconLeafLabelList"/>
    <dgm:cxn modelId="{D3924550-90B5-401B-AD2C-C4850E67FA61}" type="presParOf" srcId="{40B8EB97-292F-41FB-8079-00A44E1AE91B}" destId="{4A03E941-5618-46FF-9B50-245B365821A2}" srcOrd="4" destOrd="0" presId="urn:microsoft.com/office/officeart/2018/5/layout/IconLeafLabelList"/>
    <dgm:cxn modelId="{69441126-223F-4D6A-B1CB-4991EB0CBFFE}" type="presParOf" srcId="{4A03E941-5618-46FF-9B50-245B365821A2}" destId="{E62BFF99-783F-4364-92D1-4BE37FB1A2C8}" srcOrd="0" destOrd="0" presId="urn:microsoft.com/office/officeart/2018/5/layout/IconLeafLabelList"/>
    <dgm:cxn modelId="{6BA7D225-380C-430B-8CFB-7CF633DB6F5C}" type="presParOf" srcId="{4A03E941-5618-46FF-9B50-245B365821A2}" destId="{8765BA21-2773-4284-8E85-7A780A77AD9C}" srcOrd="1" destOrd="0" presId="urn:microsoft.com/office/officeart/2018/5/layout/IconLeafLabelList"/>
    <dgm:cxn modelId="{548E7A28-7580-47E9-88FC-7F64B4CCA554}" type="presParOf" srcId="{4A03E941-5618-46FF-9B50-245B365821A2}" destId="{F06CBF2A-2C97-44B5-8067-DE9AF89CF378}" srcOrd="2" destOrd="0" presId="urn:microsoft.com/office/officeart/2018/5/layout/IconLeafLabelList"/>
    <dgm:cxn modelId="{957F07C1-458B-4A83-9D5E-7AAF0BC0442A}" type="presParOf" srcId="{4A03E941-5618-46FF-9B50-245B365821A2}" destId="{8C550778-2F8F-4B65-968E-195AB977C59C}" srcOrd="3" destOrd="0" presId="urn:microsoft.com/office/officeart/2018/5/layout/IconLeafLabelList"/>
    <dgm:cxn modelId="{77B780B6-A568-4E7F-9211-25B6ED894C30}" type="presParOf" srcId="{40B8EB97-292F-41FB-8079-00A44E1AE91B}" destId="{E327BF3D-0DF7-49C1-8098-16E4E333248F}" srcOrd="5" destOrd="0" presId="urn:microsoft.com/office/officeart/2018/5/layout/IconLeafLabelList"/>
    <dgm:cxn modelId="{A9E73ED4-B077-47A1-8F25-C83FCAD45AF8}" type="presParOf" srcId="{40B8EB97-292F-41FB-8079-00A44E1AE91B}" destId="{1BF86C33-AC56-4528-8007-CBAAB4DFAACD}" srcOrd="6" destOrd="0" presId="urn:microsoft.com/office/officeart/2018/5/layout/IconLeafLabelList"/>
    <dgm:cxn modelId="{D5198623-8688-42FA-90B2-36EF3CC6149B}" type="presParOf" srcId="{1BF86C33-AC56-4528-8007-CBAAB4DFAACD}" destId="{68C5AB20-9143-44C9-9A8C-5155A6FBE273}" srcOrd="0" destOrd="0" presId="urn:microsoft.com/office/officeart/2018/5/layout/IconLeafLabelList"/>
    <dgm:cxn modelId="{B5A5D8AB-3EF6-4986-A78B-960396CA392A}" type="presParOf" srcId="{1BF86C33-AC56-4528-8007-CBAAB4DFAACD}" destId="{0AA4DE21-CE1D-472A-A23C-6D168F6E75DF}" srcOrd="1" destOrd="0" presId="urn:microsoft.com/office/officeart/2018/5/layout/IconLeafLabelList"/>
    <dgm:cxn modelId="{7BDD776E-171F-4C7D-9753-D4681F48DB52}" type="presParOf" srcId="{1BF86C33-AC56-4528-8007-CBAAB4DFAACD}" destId="{FEC0B9A1-8E56-4A01-BF63-B04DC62BCF44}" srcOrd="2" destOrd="0" presId="urn:microsoft.com/office/officeart/2018/5/layout/IconLeafLabelList"/>
    <dgm:cxn modelId="{FDA8DDF1-EB78-4A90-8693-AE388B353E5A}" type="presParOf" srcId="{1BF86C33-AC56-4528-8007-CBAAB4DFAACD}" destId="{AB70AB8E-F7C1-4040-A8B9-1EE7AF7C95F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11297" y="732586"/>
          <a:ext cx="1688332" cy="236366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29" tIns="330200" rIns="131629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100" b="0" kern="1200"/>
            <a:t> </a:t>
          </a:r>
          <a:endParaRPr lang="en-US" sz="1100" kern="1200"/>
        </a:p>
      </dsp:txBody>
      <dsp:txXfrm>
        <a:off x="11297" y="1630779"/>
        <a:ext cx="1688332" cy="1418199"/>
      </dsp:txXfrm>
    </dsp:sp>
    <dsp:sp modelId="{9C3A7F13-9585-42DF-AD32-B56F82B123C8}">
      <dsp:nvSpPr>
        <dsp:cNvPr id="0" name=""/>
        <dsp:cNvSpPr/>
      </dsp:nvSpPr>
      <dsp:spPr>
        <a:xfrm>
          <a:off x="500913" y="968952"/>
          <a:ext cx="709099" cy="709099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84" tIns="12700" rIns="55284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604758" y="1072797"/>
        <a:ext cx="501409" cy="501409"/>
      </dsp:txXfrm>
    </dsp:sp>
    <dsp:sp modelId="{923B2301-552B-45D2-9EF0-53A10AA17FC6}">
      <dsp:nvSpPr>
        <dsp:cNvPr id="0" name=""/>
        <dsp:cNvSpPr/>
      </dsp:nvSpPr>
      <dsp:spPr>
        <a:xfrm>
          <a:off x="11297" y="3096179"/>
          <a:ext cx="168833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00096-1D08-4DEB-9581-6AE3DAEA4008}">
      <dsp:nvSpPr>
        <dsp:cNvPr id="0" name=""/>
        <dsp:cNvSpPr/>
      </dsp:nvSpPr>
      <dsp:spPr>
        <a:xfrm>
          <a:off x="1868463" y="732586"/>
          <a:ext cx="1688332" cy="236366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29" tIns="330200" rIns="131629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100" b="0" kern="1200"/>
            <a:t> </a:t>
          </a:r>
          <a:endParaRPr lang="en-US" sz="1100" b="0" kern="1200"/>
        </a:p>
      </dsp:txBody>
      <dsp:txXfrm>
        <a:off x="1868463" y="1630779"/>
        <a:ext cx="1688332" cy="1418199"/>
      </dsp:txXfrm>
    </dsp:sp>
    <dsp:sp modelId="{ACCDD57D-7932-43FE-BF0E-74E28901A099}">
      <dsp:nvSpPr>
        <dsp:cNvPr id="0" name=""/>
        <dsp:cNvSpPr/>
      </dsp:nvSpPr>
      <dsp:spPr>
        <a:xfrm>
          <a:off x="2358079" y="968952"/>
          <a:ext cx="709099" cy="7090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84" tIns="12700" rIns="55284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</a:t>
          </a:r>
        </a:p>
      </dsp:txBody>
      <dsp:txXfrm>
        <a:off x="2461924" y="1072797"/>
        <a:ext cx="501409" cy="501409"/>
      </dsp:txXfrm>
    </dsp:sp>
    <dsp:sp modelId="{205FDD90-FB92-45C3-9499-6980E5E1C387}">
      <dsp:nvSpPr>
        <dsp:cNvPr id="0" name=""/>
        <dsp:cNvSpPr/>
      </dsp:nvSpPr>
      <dsp:spPr>
        <a:xfrm>
          <a:off x="1868463" y="3096179"/>
          <a:ext cx="168833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A5D62-626F-4F05-B5A3-0857855E13F7}">
      <dsp:nvSpPr>
        <dsp:cNvPr id="0" name=""/>
        <dsp:cNvSpPr/>
      </dsp:nvSpPr>
      <dsp:spPr>
        <a:xfrm>
          <a:off x="3725629" y="732586"/>
          <a:ext cx="1688332" cy="236366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29" tIns="330200" rIns="131629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100" b="0" kern="1200"/>
            <a:t> </a:t>
          </a:r>
          <a:endParaRPr lang="en-US" sz="1100" b="0" kern="1200"/>
        </a:p>
      </dsp:txBody>
      <dsp:txXfrm>
        <a:off x="3725629" y="1630779"/>
        <a:ext cx="1688332" cy="1418199"/>
      </dsp:txXfrm>
    </dsp:sp>
    <dsp:sp modelId="{7B3ED111-2E9B-4EEE-B8F4-C1328FB64792}">
      <dsp:nvSpPr>
        <dsp:cNvPr id="0" name=""/>
        <dsp:cNvSpPr/>
      </dsp:nvSpPr>
      <dsp:spPr>
        <a:xfrm>
          <a:off x="4215246" y="968952"/>
          <a:ext cx="709099" cy="70909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84" tIns="12700" rIns="55284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3</a:t>
          </a:r>
        </a:p>
      </dsp:txBody>
      <dsp:txXfrm>
        <a:off x="4319091" y="1072797"/>
        <a:ext cx="501409" cy="501409"/>
      </dsp:txXfrm>
    </dsp:sp>
    <dsp:sp modelId="{CB753A5D-8034-4326-9428-292F3FA38A23}">
      <dsp:nvSpPr>
        <dsp:cNvPr id="0" name=""/>
        <dsp:cNvSpPr/>
      </dsp:nvSpPr>
      <dsp:spPr>
        <a:xfrm>
          <a:off x="3725629" y="3096179"/>
          <a:ext cx="168833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19AAB-4BFA-40AA-8406-60502D4BA495}">
      <dsp:nvSpPr>
        <dsp:cNvPr id="0" name=""/>
        <dsp:cNvSpPr/>
      </dsp:nvSpPr>
      <dsp:spPr>
        <a:xfrm>
          <a:off x="5582795" y="732586"/>
          <a:ext cx="1688332" cy="236366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29" tIns="330200" rIns="131629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100" b="0" kern="1200"/>
            <a:t>Разработка</a:t>
          </a:r>
          <a:endParaRPr lang="en-US" sz="1100" b="0" kern="1200"/>
        </a:p>
      </dsp:txBody>
      <dsp:txXfrm>
        <a:off x="5582795" y="1630779"/>
        <a:ext cx="1688332" cy="1418199"/>
      </dsp:txXfrm>
    </dsp:sp>
    <dsp:sp modelId="{78FBACFB-004E-436E-A20B-A9116D89DFBE}">
      <dsp:nvSpPr>
        <dsp:cNvPr id="0" name=""/>
        <dsp:cNvSpPr/>
      </dsp:nvSpPr>
      <dsp:spPr>
        <a:xfrm>
          <a:off x="6072412" y="968952"/>
          <a:ext cx="709099" cy="7090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84" tIns="12700" rIns="55284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4</a:t>
          </a:r>
        </a:p>
      </dsp:txBody>
      <dsp:txXfrm>
        <a:off x="6176257" y="1072797"/>
        <a:ext cx="501409" cy="501409"/>
      </dsp:txXfrm>
    </dsp:sp>
    <dsp:sp modelId="{6EBEEE1B-6C62-4A48-9F24-3D7E86DBF297}">
      <dsp:nvSpPr>
        <dsp:cNvPr id="0" name=""/>
        <dsp:cNvSpPr/>
      </dsp:nvSpPr>
      <dsp:spPr>
        <a:xfrm>
          <a:off x="5582795" y="3096179"/>
          <a:ext cx="168833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7E33E-0548-4199-9EB4-4865E8B52CCC}">
      <dsp:nvSpPr>
        <dsp:cNvPr id="0" name=""/>
        <dsp:cNvSpPr/>
      </dsp:nvSpPr>
      <dsp:spPr>
        <a:xfrm>
          <a:off x="7439961" y="732586"/>
          <a:ext cx="1688332" cy="236366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29" tIns="330200" rIns="131629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100" b="0" kern="1200"/>
            <a:t>Тестване</a:t>
          </a:r>
          <a:endParaRPr lang="en-US" sz="1100" b="0" kern="1200"/>
        </a:p>
      </dsp:txBody>
      <dsp:txXfrm>
        <a:off x="7439961" y="1630779"/>
        <a:ext cx="1688332" cy="1418199"/>
      </dsp:txXfrm>
    </dsp:sp>
    <dsp:sp modelId="{F7C7F57E-EC02-47AB-8D94-EEF3EC7BC04F}">
      <dsp:nvSpPr>
        <dsp:cNvPr id="0" name=""/>
        <dsp:cNvSpPr/>
      </dsp:nvSpPr>
      <dsp:spPr>
        <a:xfrm>
          <a:off x="7929578" y="968952"/>
          <a:ext cx="709099" cy="7090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84" tIns="12700" rIns="55284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5</a:t>
          </a:r>
        </a:p>
      </dsp:txBody>
      <dsp:txXfrm>
        <a:off x="8033423" y="1072797"/>
        <a:ext cx="501409" cy="501409"/>
      </dsp:txXfrm>
    </dsp:sp>
    <dsp:sp modelId="{176DF091-2AF0-4102-9770-A07A30BE1F33}">
      <dsp:nvSpPr>
        <dsp:cNvPr id="0" name=""/>
        <dsp:cNvSpPr/>
      </dsp:nvSpPr>
      <dsp:spPr>
        <a:xfrm>
          <a:off x="7439961" y="3096179"/>
          <a:ext cx="1688332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AD625-ACCB-4360-9EAF-D4F281917969}">
      <dsp:nvSpPr>
        <dsp:cNvPr id="0" name=""/>
        <dsp:cNvSpPr/>
      </dsp:nvSpPr>
      <dsp:spPr>
        <a:xfrm>
          <a:off x="9297127" y="732586"/>
          <a:ext cx="1688332" cy="23636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29" tIns="330200" rIns="131629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100" b="0" kern="1200"/>
            <a:t>Рефакториране</a:t>
          </a:r>
          <a:endParaRPr lang="en-US" sz="1100" b="0" kern="1200"/>
        </a:p>
      </dsp:txBody>
      <dsp:txXfrm>
        <a:off x="9297127" y="1630779"/>
        <a:ext cx="1688332" cy="1418199"/>
      </dsp:txXfrm>
    </dsp:sp>
    <dsp:sp modelId="{3A474771-4E5A-46B1-8EF3-26CB58C1CF1F}">
      <dsp:nvSpPr>
        <dsp:cNvPr id="0" name=""/>
        <dsp:cNvSpPr/>
      </dsp:nvSpPr>
      <dsp:spPr>
        <a:xfrm>
          <a:off x="9786744" y="968952"/>
          <a:ext cx="709099" cy="7090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84" tIns="12700" rIns="55284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6</a:t>
          </a:r>
        </a:p>
      </dsp:txBody>
      <dsp:txXfrm>
        <a:off x="9890589" y="1072797"/>
        <a:ext cx="501409" cy="501409"/>
      </dsp:txXfrm>
    </dsp:sp>
    <dsp:sp modelId="{B040A38C-C991-427A-87AA-FC22A0E99BAA}">
      <dsp:nvSpPr>
        <dsp:cNvPr id="0" name=""/>
        <dsp:cNvSpPr/>
      </dsp:nvSpPr>
      <dsp:spPr>
        <a:xfrm>
          <a:off x="9297127" y="3096179"/>
          <a:ext cx="168833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72DE3-DD8E-4301-A12E-F466E005DE6B}">
      <dsp:nvSpPr>
        <dsp:cNvPr id="0" name=""/>
        <dsp:cNvSpPr/>
      </dsp:nvSpPr>
      <dsp:spPr>
        <a:xfrm>
          <a:off x="11154293" y="732586"/>
          <a:ext cx="1688332" cy="236366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29" tIns="330200" rIns="131629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100" b="0" kern="1200"/>
            <a:t>Публикуване</a:t>
          </a:r>
          <a:endParaRPr lang="en-US" sz="1100" b="0" kern="1200"/>
        </a:p>
      </dsp:txBody>
      <dsp:txXfrm>
        <a:off x="11154293" y="1630779"/>
        <a:ext cx="1688332" cy="1418199"/>
      </dsp:txXfrm>
    </dsp:sp>
    <dsp:sp modelId="{BBA56DD0-A4C5-4E81-9A6D-12282B6BE52F}">
      <dsp:nvSpPr>
        <dsp:cNvPr id="0" name=""/>
        <dsp:cNvSpPr/>
      </dsp:nvSpPr>
      <dsp:spPr>
        <a:xfrm>
          <a:off x="11643910" y="968952"/>
          <a:ext cx="709099" cy="7090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84" tIns="12700" rIns="55284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7</a:t>
          </a:r>
        </a:p>
      </dsp:txBody>
      <dsp:txXfrm>
        <a:off x="11747755" y="1072797"/>
        <a:ext cx="501409" cy="501409"/>
      </dsp:txXfrm>
    </dsp:sp>
    <dsp:sp modelId="{95106250-04C7-4355-A4AF-8C3DF85034FF}">
      <dsp:nvSpPr>
        <dsp:cNvPr id="0" name=""/>
        <dsp:cNvSpPr/>
      </dsp:nvSpPr>
      <dsp:spPr>
        <a:xfrm>
          <a:off x="11154293" y="3096179"/>
          <a:ext cx="168833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0" y="304741"/>
          <a:ext cx="1691752" cy="2368453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896" tIns="330200" rIns="131896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100" b="0" kern="1200"/>
            <a:t>Планиране</a:t>
          </a:r>
          <a:endParaRPr lang="en-US" sz="1100" kern="1200"/>
        </a:p>
      </dsp:txBody>
      <dsp:txXfrm>
        <a:off x="0" y="1204754"/>
        <a:ext cx="1691752" cy="1421072"/>
      </dsp:txXfrm>
    </dsp:sp>
    <dsp:sp modelId="{9C3A7F13-9585-42DF-AD32-B56F82B123C8}">
      <dsp:nvSpPr>
        <dsp:cNvPr id="0" name=""/>
        <dsp:cNvSpPr/>
      </dsp:nvSpPr>
      <dsp:spPr>
        <a:xfrm>
          <a:off x="490608" y="541586"/>
          <a:ext cx="710536" cy="710536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396" tIns="12700" rIns="55396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94664" y="645642"/>
        <a:ext cx="502424" cy="502424"/>
      </dsp:txXfrm>
    </dsp:sp>
    <dsp:sp modelId="{923B2301-552B-45D2-9EF0-53A10AA17FC6}">
      <dsp:nvSpPr>
        <dsp:cNvPr id="0" name=""/>
        <dsp:cNvSpPr/>
      </dsp:nvSpPr>
      <dsp:spPr>
        <a:xfrm>
          <a:off x="0" y="2673123"/>
          <a:ext cx="169175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00096-1D08-4DEB-9581-6AE3DAEA4008}">
      <dsp:nvSpPr>
        <dsp:cNvPr id="0" name=""/>
        <dsp:cNvSpPr/>
      </dsp:nvSpPr>
      <dsp:spPr>
        <a:xfrm>
          <a:off x="1860928" y="304741"/>
          <a:ext cx="1691752" cy="236845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896" tIns="330200" rIns="131896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UI/UX </a:t>
          </a:r>
          <a:r>
            <a:rPr lang="bg-BG" sz="1100" b="0" kern="1200"/>
            <a:t>Дизайн</a:t>
          </a:r>
          <a:endParaRPr lang="en-US" sz="1100" b="0" kern="1200"/>
        </a:p>
      </dsp:txBody>
      <dsp:txXfrm>
        <a:off x="1860928" y="1204754"/>
        <a:ext cx="1691752" cy="1421072"/>
      </dsp:txXfrm>
    </dsp:sp>
    <dsp:sp modelId="{ACCDD57D-7932-43FE-BF0E-74E28901A099}">
      <dsp:nvSpPr>
        <dsp:cNvPr id="0" name=""/>
        <dsp:cNvSpPr/>
      </dsp:nvSpPr>
      <dsp:spPr>
        <a:xfrm>
          <a:off x="2351536" y="541586"/>
          <a:ext cx="710536" cy="7105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396" tIns="12700" rIns="55396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</a:t>
          </a:r>
        </a:p>
      </dsp:txBody>
      <dsp:txXfrm>
        <a:off x="2455592" y="645642"/>
        <a:ext cx="502424" cy="502424"/>
      </dsp:txXfrm>
    </dsp:sp>
    <dsp:sp modelId="{205FDD90-FB92-45C3-9499-6980E5E1C387}">
      <dsp:nvSpPr>
        <dsp:cNvPr id="0" name=""/>
        <dsp:cNvSpPr/>
      </dsp:nvSpPr>
      <dsp:spPr>
        <a:xfrm>
          <a:off x="1860928" y="2673123"/>
          <a:ext cx="169175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A5D62-626F-4F05-B5A3-0857855E13F7}">
      <dsp:nvSpPr>
        <dsp:cNvPr id="0" name=""/>
        <dsp:cNvSpPr/>
      </dsp:nvSpPr>
      <dsp:spPr>
        <a:xfrm>
          <a:off x="3721856" y="304741"/>
          <a:ext cx="1691752" cy="236845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896" tIns="330200" rIns="131896" bIns="3302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100" b="0" kern="1200"/>
            <a:t>Основи</a:t>
          </a:r>
          <a:endParaRPr lang="en-US" sz="1100" b="0" kern="1200"/>
        </a:p>
      </dsp:txBody>
      <dsp:txXfrm>
        <a:off x="3721856" y="1204754"/>
        <a:ext cx="1691752" cy="1421072"/>
      </dsp:txXfrm>
    </dsp:sp>
    <dsp:sp modelId="{7B3ED111-2E9B-4EEE-B8F4-C1328FB64792}">
      <dsp:nvSpPr>
        <dsp:cNvPr id="0" name=""/>
        <dsp:cNvSpPr/>
      </dsp:nvSpPr>
      <dsp:spPr>
        <a:xfrm>
          <a:off x="4212464" y="541586"/>
          <a:ext cx="710536" cy="71053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396" tIns="12700" rIns="55396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3</a:t>
          </a:r>
        </a:p>
      </dsp:txBody>
      <dsp:txXfrm>
        <a:off x="4316520" y="645642"/>
        <a:ext cx="502424" cy="502424"/>
      </dsp:txXfrm>
    </dsp:sp>
    <dsp:sp modelId="{CB753A5D-8034-4326-9428-292F3FA38A23}">
      <dsp:nvSpPr>
        <dsp:cNvPr id="0" name=""/>
        <dsp:cNvSpPr/>
      </dsp:nvSpPr>
      <dsp:spPr>
        <a:xfrm>
          <a:off x="3721856" y="2673123"/>
          <a:ext cx="169175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B2462-0515-4C73-A46B-7127C0C14C1B}">
      <dsp:nvSpPr>
        <dsp:cNvPr id="0" name=""/>
        <dsp:cNvSpPr/>
      </dsp:nvSpPr>
      <dsp:spPr>
        <a:xfrm>
          <a:off x="973190" y="74066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FAF2D-6BDB-46C7-903E-900A4BCF94C7}">
      <dsp:nvSpPr>
        <dsp:cNvPr id="0" name=""/>
        <dsp:cNvSpPr/>
      </dsp:nvSpPr>
      <dsp:spPr>
        <a:xfrm>
          <a:off x="1242597" y="1010068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A577E-113D-4A0E-ABC4-444EF3535F8E}">
      <dsp:nvSpPr>
        <dsp:cNvPr id="0" name=""/>
        <dsp:cNvSpPr/>
      </dsp:nvSpPr>
      <dsp:spPr>
        <a:xfrm>
          <a:off x="569079" y="239855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Accounts functionality</a:t>
          </a:r>
        </a:p>
      </dsp:txBody>
      <dsp:txXfrm>
        <a:off x="569079" y="2398551"/>
        <a:ext cx="2072362" cy="720000"/>
      </dsp:txXfrm>
    </dsp:sp>
    <dsp:sp modelId="{F8FE5DAC-DBBF-4829-9C9E-06E8A8F23A56}">
      <dsp:nvSpPr>
        <dsp:cNvPr id="0" name=""/>
        <dsp:cNvSpPr/>
      </dsp:nvSpPr>
      <dsp:spPr>
        <a:xfrm>
          <a:off x="3408216" y="74066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1996E-703F-4BC6-A16C-48AD788A85A2}">
      <dsp:nvSpPr>
        <dsp:cNvPr id="0" name=""/>
        <dsp:cNvSpPr/>
      </dsp:nvSpPr>
      <dsp:spPr>
        <a:xfrm>
          <a:off x="3677623" y="1010068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8F9FB-C52D-4A49-8BA8-AF2AEF9B64B3}">
      <dsp:nvSpPr>
        <dsp:cNvPr id="0" name=""/>
        <dsp:cNvSpPr/>
      </dsp:nvSpPr>
      <dsp:spPr>
        <a:xfrm>
          <a:off x="3004105" y="239855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Custom color picker</a:t>
          </a:r>
        </a:p>
      </dsp:txBody>
      <dsp:txXfrm>
        <a:off x="3004105" y="2398551"/>
        <a:ext cx="2072362" cy="720000"/>
      </dsp:txXfrm>
    </dsp:sp>
    <dsp:sp modelId="{E62BFF99-783F-4364-92D1-4BE37FB1A2C8}">
      <dsp:nvSpPr>
        <dsp:cNvPr id="0" name=""/>
        <dsp:cNvSpPr/>
      </dsp:nvSpPr>
      <dsp:spPr>
        <a:xfrm>
          <a:off x="5843242" y="74066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5BA21-2773-4284-8E85-7A780A77AD9C}">
      <dsp:nvSpPr>
        <dsp:cNvPr id="0" name=""/>
        <dsp:cNvSpPr/>
      </dsp:nvSpPr>
      <dsp:spPr>
        <a:xfrm>
          <a:off x="6112649" y="1010068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50778-2F8F-4B65-968E-195AB977C59C}">
      <dsp:nvSpPr>
        <dsp:cNvPr id="0" name=""/>
        <dsp:cNvSpPr/>
      </dsp:nvSpPr>
      <dsp:spPr>
        <a:xfrm>
          <a:off x="5439131" y="239855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Calendar View</a:t>
          </a:r>
        </a:p>
      </dsp:txBody>
      <dsp:txXfrm>
        <a:off x="5439131" y="2398551"/>
        <a:ext cx="2072362" cy="720000"/>
      </dsp:txXfrm>
    </dsp:sp>
    <dsp:sp modelId="{68C5AB20-9143-44C9-9A8C-5155A6FBE273}">
      <dsp:nvSpPr>
        <dsp:cNvPr id="0" name=""/>
        <dsp:cNvSpPr/>
      </dsp:nvSpPr>
      <dsp:spPr>
        <a:xfrm>
          <a:off x="8278268" y="74066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4DE21-CE1D-472A-A23C-6D168F6E75DF}">
      <dsp:nvSpPr>
        <dsp:cNvPr id="0" name=""/>
        <dsp:cNvSpPr/>
      </dsp:nvSpPr>
      <dsp:spPr>
        <a:xfrm>
          <a:off x="8547675" y="1010068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0AB8E-F7C1-4040-A8B9-1EE7AF7C95F5}">
      <dsp:nvSpPr>
        <dsp:cNvPr id="0" name=""/>
        <dsp:cNvSpPr/>
      </dsp:nvSpPr>
      <dsp:spPr>
        <a:xfrm>
          <a:off x="7874157" y="239855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Deployment</a:t>
          </a:r>
        </a:p>
      </dsp:txBody>
      <dsp:txXfrm>
        <a:off x="7874157" y="2398551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52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DD96133-58E7-4281-A5E1-D67E28D9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62722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267081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699D75-EB04-4883-BAC0-1C52257D14E6}"/>
              </a:ext>
            </a:extLst>
          </p:cNvPr>
          <p:cNvSpPr/>
          <p:nvPr userDrawn="1"/>
        </p:nvSpPr>
        <p:spPr>
          <a:xfrm>
            <a:off x="1259746" y="2958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5E49877-64E9-4991-91A9-C14DEE06CD13}"/>
              </a:ext>
            </a:extLst>
          </p:cNvPr>
          <p:cNvSpPr/>
          <p:nvPr userDrawn="1"/>
        </p:nvSpPr>
        <p:spPr>
          <a:xfrm rot="16200000">
            <a:off x="10825642" y="1546664"/>
            <a:ext cx="5344041" cy="3764672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78FA7F-1799-4552-8E01-0DE21736C0D8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56C02BB-241D-4FE9-8A95-8185D168CF63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16C37-4EBA-46CD-93E9-80C3DE702B11}"/>
              </a:ext>
            </a:extLst>
          </p:cNvPr>
          <p:cNvSpPr/>
          <p:nvPr userDrawn="1"/>
        </p:nvSpPr>
        <p:spPr>
          <a:xfrm>
            <a:off x="8878824" y="5941378"/>
            <a:ext cx="369951" cy="370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FEE8A6-620A-4273-9640-3A129B4ED31F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9DE23-FA92-4B3E-9A1C-94315099C150}"/>
              </a:ext>
            </a:extLst>
          </p:cNvPr>
          <p:cNvSpPr/>
          <p:nvPr userDrawn="1"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D011A6-1AD2-42F6-91BB-BE2D4B61A93B}"/>
              </a:ext>
            </a:extLst>
          </p:cNvPr>
          <p:cNvCxnSpPr>
            <a:cxnSpLocks/>
          </p:cNvCxnSpPr>
          <p:nvPr userDrawn="1"/>
        </p:nvCxnSpPr>
        <p:spPr>
          <a:xfrm>
            <a:off x="10540841" y="3432553"/>
            <a:ext cx="0" cy="327651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A08826B4-73D5-41FD-98CB-054578277C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609" y="2766218"/>
            <a:ext cx="2862781" cy="1325563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1670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noFill/>
          <a:ln w="91059">
            <a:solidFill>
              <a:srgbClr val="4E9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267081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51798" y="5623387"/>
            <a:ext cx="759403" cy="738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699D75-EB04-4883-BAC0-1C52257D14E6}"/>
              </a:ext>
            </a:extLst>
          </p:cNvPr>
          <p:cNvSpPr/>
          <p:nvPr userDrawn="1"/>
        </p:nvSpPr>
        <p:spPr>
          <a:xfrm rot="10800000">
            <a:off x="7344953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5E49877-64E9-4991-91A9-C14DEE06CD13}"/>
              </a:ext>
            </a:extLst>
          </p:cNvPr>
          <p:cNvSpPr/>
          <p:nvPr userDrawn="1"/>
        </p:nvSpPr>
        <p:spPr>
          <a:xfrm rot="10800000">
            <a:off x="-2507524" y="-1743893"/>
            <a:ext cx="5344041" cy="3764672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rgbClr val="2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78FA7F-1799-4552-8E01-0DE21736C0D8}"/>
              </a:ext>
            </a:extLst>
          </p:cNvPr>
          <p:cNvCxnSpPr>
            <a:cxnSpLocks/>
          </p:cNvCxnSpPr>
          <p:nvPr userDrawn="1"/>
        </p:nvCxnSpPr>
        <p:spPr>
          <a:xfrm>
            <a:off x="1165722" y="295629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56C02BB-241D-4FE9-8A95-8185D168CF63}"/>
              </a:ext>
            </a:extLst>
          </p:cNvPr>
          <p:cNvSpPr/>
          <p:nvPr userDrawn="1"/>
        </p:nvSpPr>
        <p:spPr>
          <a:xfrm rot="16200000">
            <a:off x="-330757" y="5753790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16C37-4EBA-46CD-93E9-80C3DE702B11}"/>
              </a:ext>
            </a:extLst>
          </p:cNvPr>
          <p:cNvSpPr/>
          <p:nvPr userDrawn="1"/>
        </p:nvSpPr>
        <p:spPr>
          <a:xfrm>
            <a:off x="1987225" y="5807405"/>
            <a:ext cx="369951" cy="370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FEE8A6-620A-4273-9640-3A129B4ED31F}"/>
              </a:ext>
            </a:extLst>
          </p:cNvPr>
          <p:cNvSpPr/>
          <p:nvPr userDrawn="1"/>
        </p:nvSpPr>
        <p:spPr>
          <a:xfrm rot="10800000" flipH="1">
            <a:off x="11005549" y="238927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9DE23-FA92-4B3E-9A1C-94315099C150}"/>
              </a:ext>
            </a:extLst>
          </p:cNvPr>
          <p:cNvSpPr/>
          <p:nvPr userDrawn="1"/>
        </p:nvSpPr>
        <p:spPr>
          <a:xfrm rot="10800000" flipH="1">
            <a:off x="10019799" y="0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D011A6-1AD2-42F6-91BB-BE2D4B61A93B}"/>
              </a:ext>
            </a:extLst>
          </p:cNvPr>
          <p:cNvCxnSpPr>
            <a:cxnSpLocks/>
          </p:cNvCxnSpPr>
          <p:nvPr userDrawn="1"/>
        </p:nvCxnSpPr>
        <p:spPr>
          <a:xfrm>
            <a:off x="10235699" y="2257085"/>
            <a:ext cx="0" cy="327651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9BFEEA92-2F89-4870-8E4D-03BE50D046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0263" y="2766218"/>
            <a:ext cx="5631474" cy="1325563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3960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rgbClr val="166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267081"/>
            </a:avLst>
          </a:prstGeom>
          <a:ln w="127000" cap="rnd">
            <a:solidFill>
              <a:srgbClr val="4E91F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699D75-EB04-4883-BAC0-1C52257D14E6}"/>
              </a:ext>
            </a:extLst>
          </p:cNvPr>
          <p:cNvSpPr/>
          <p:nvPr userDrawn="1"/>
        </p:nvSpPr>
        <p:spPr>
          <a:xfrm>
            <a:off x="1259746" y="2958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5E49877-64E9-4991-91A9-C14DEE06CD13}"/>
              </a:ext>
            </a:extLst>
          </p:cNvPr>
          <p:cNvSpPr/>
          <p:nvPr userDrawn="1"/>
        </p:nvSpPr>
        <p:spPr>
          <a:xfrm rot="16200000">
            <a:off x="10825642" y="1546664"/>
            <a:ext cx="5344041" cy="3764672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78FA7F-1799-4552-8E01-0DE21736C0D8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rgbClr val="4E91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56C02BB-241D-4FE9-8A95-8185D168CF63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16C37-4EBA-46CD-93E9-80C3DE702B11}"/>
              </a:ext>
            </a:extLst>
          </p:cNvPr>
          <p:cNvSpPr/>
          <p:nvPr userDrawn="1"/>
        </p:nvSpPr>
        <p:spPr>
          <a:xfrm>
            <a:off x="8878824" y="5941378"/>
            <a:ext cx="369951" cy="370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FEE8A6-620A-4273-9640-3A129B4ED31F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9DE23-FA92-4B3E-9A1C-94315099C150}"/>
              </a:ext>
            </a:extLst>
          </p:cNvPr>
          <p:cNvSpPr/>
          <p:nvPr userDrawn="1"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rgbClr val="4E91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D011A6-1AD2-42F6-91BB-BE2D4B61A93B}"/>
              </a:ext>
            </a:extLst>
          </p:cNvPr>
          <p:cNvCxnSpPr>
            <a:cxnSpLocks/>
          </p:cNvCxnSpPr>
          <p:nvPr userDrawn="1"/>
        </p:nvCxnSpPr>
        <p:spPr>
          <a:xfrm>
            <a:off x="10540841" y="3432553"/>
            <a:ext cx="0" cy="3276518"/>
          </a:xfrm>
          <a:prstGeom prst="line">
            <a:avLst/>
          </a:prstGeom>
          <a:ln w="127000" cap="rnd">
            <a:solidFill>
              <a:srgbClr val="4E91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51F5DD0B-D200-4730-B908-298A8A5F0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609" y="2766218"/>
            <a:ext cx="2862781" cy="1325563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926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noFill/>
          <a:ln w="127000">
            <a:solidFill>
              <a:srgbClr val="16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267081"/>
            </a:avLst>
          </a:prstGeom>
          <a:ln w="127000" cap="rnd">
            <a:solidFill>
              <a:srgbClr val="4E91F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699D75-EB04-4883-BAC0-1C52257D14E6}"/>
              </a:ext>
            </a:extLst>
          </p:cNvPr>
          <p:cNvSpPr/>
          <p:nvPr userDrawn="1"/>
        </p:nvSpPr>
        <p:spPr>
          <a:xfrm>
            <a:off x="1259746" y="2958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5E49877-64E9-4991-91A9-C14DEE06CD13}"/>
              </a:ext>
            </a:extLst>
          </p:cNvPr>
          <p:cNvSpPr/>
          <p:nvPr userDrawn="1"/>
        </p:nvSpPr>
        <p:spPr>
          <a:xfrm rot="16200000">
            <a:off x="10825642" y="1546664"/>
            <a:ext cx="5344041" cy="3764672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78FA7F-1799-4552-8E01-0DE21736C0D8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rgbClr val="4E91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56C02BB-241D-4FE9-8A95-8185D168CF63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16C37-4EBA-46CD-93E9-80C3DE702B11}"/>
              </a:ext>
            </a:extLst>
          </p:cNvPr>
          <p:cNvSpPr/>
          <p:nvPr userDrawn="1"/>
        </p:nvSpPr>
        <p:spPr>
          <a:xfrm>
            <a:off x="8878824" y="5941378"/>
            <a:ext cx="369951" cy="370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FEE8A6-620A-4273-9640-3A129B4ED31F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9DE23-FA92-4B3E-9A1C-94315099C150}"/>
              </a:ext>
            </a:extLst>
          </p:cNvPr>
          <p:cNvSpPr/>
          <p:nvPr userDrawn="1"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rgbClr val="4E91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D011A6-1AD2-42F6-91BB-BE2D4B61A93B}"/>
              </a:ext>
            </a:extLst>
          </p:cNvPr>
          <p:cNvCxnSpPr>
            <a:cxnSpLocks/>
          </p:cNvCxnSpPr>
          <p:nvPr userDrawn="1"/>
        </p:nvCxnSpPr>
        <p:spPr>
          <a:xfrm>
            <a:off x="10540841" y="3432553"/>
            <a:ext cx="0" cy="3276518"/>
          </a:xfrm>
          <a:prstGeom prst="line">
            <a:avLst/>
          </a:prstGeom>
          <a:ln w="127000" cap="rnd">
            <a:solidFill>
              <a:srgbClr val="4E91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51F5DD0B-D200-4730-B908-298A8A5F0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3399" y="2766218"/>
            <a:ext cx="6045202" cy="1325563"/>
          </a:xfrm>
        </p:spPr>
        <p:txBody>
          <a:bodyPr>
            <a:noAutofit/>
          </a:bodyPr>
          <a:lstStyle>
            <a:lvl1pPr algn="ctr">
              <a:defRPr sz="65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96740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267081"/>
            </a:avLst>
          </a:prstGeom>
          <a:ln w="127000" cap="rnd">
            <a:solidFill>
              <a:srgbClr val="6E9C85">
                <a:alpha val="9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699D75-EB04-4883-BAC0-1C52257D14E6}"/>
              </a:ext>
            </a:extLst>
          </p:cNvPr>
          <p:cNvSpPr/>
          <p:nvPr userDrawn="1"/>
        </p:nvSpPr>
        <p:spPr>
          <a:xfrm>
            <a:off x="1259746" y="2958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5E49877-64E9-4991-91A9-C14DEE06CD13}"/>
              </a:ext>
            </a:extLst>
          </p:cNvPr>
          <p:cNvSpPr/>
          <p:nvPr userDrawn="1"/>
        </p:nvSpPr>
        <p:spPr>
          <a:xfrm rot="16200000">
            <a:off x="10825642" y="1546664"/>
            <a:ext cx="5344041" cy="3764672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rgbClr val="166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78FA7F-1799-4552-8E01-0DE21736C0D8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rgbClr val="6E9C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56C02BB-241D-4FE9-8A95-8185D168CF63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rgbClr val="6E9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16C37-4EBA-46CD-93E9-80C3DE702B11}"/>
              </a:ext>
            </a:extLst>
          </p:cNvPr>
          <p:cNvSpPr/>
          <p:nvPr userDrawn="1"/>
        </p:nvSpPr>
        <p:spPr>
          <a:xfrm>
            <a:off x="8878824" y="5941378"/>
            <a:ext cx="369951" cy="3707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FEE8A6-620A-4273-9640-3A129B4ED31F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9DE23-FA92-4B3E-9A1C-94315099C150}"/>
              </a:ext>
            </a:extLst>
          </p:cNvPr>
          <p:cNvSpPr/>
          <p:nvPr userDrawn="1"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rgbClr val="6E9C8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D011A6-1AD2-42F6-91BB-BE2D4B61A93B}"/>
              </a:ext>
            </a:extLst>
          </p:cNvPr>
          <p:cNvCxnSpPr>
            <a:cxnSpLocks/>
          </p:cNvCxnSpPr>
          <p:nvPr userDrawn="1"/>
        </p:nvCxnSpPr>
        <p:spPr>
          <a:xfrm>
            <a:off x="10540841" y="3432553"/>
            <a:ext cx="0" cy="3276518"/>
          </a:xfrm>
          <a:prstGeom prst="line">
            <a:avLst/>
          </a:prstGeom>
          <a:ln w="127000" cap="rnd">
            <a:solidFill>
              <a:srgbClr val="6E9C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65441451-7769-4189-BB05-7CDA8CDE3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4609" y="2766218"/>
            <a:ext cx="2862781" cy="1325563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267081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699D75-EB04-4883-BAC0-1C52257D14E6}"/>
              </a:ext>
            </a:extLst>
          </p:cNvPr>
          <p:cNvSpPr/>
          <p:nvPr userDrawn="1"/>
        </p:nvSpPr>
        <p:spPr>
          <a:xfrm>
            <a:off x="1259746" y="2958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5E49877-64E9-4991-91A9-C14DEE06CD13}"/>
              </a:ext>
            </a:extLst>
          </p:cNvPr>
          <p:cNvSpPr/>
          <p:nvPr userDrawn="1"/>
        </p:nvSpPr>
        <p:spPr>
          <a:xfrm rot="16200000">
            <a:off x="10825642" y="1546664"/>
            <a:ext cx="5344041" cy="3764672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78FA7F-1799-4552-8E01-0DE21736C0D8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56C02BB-241D-4FE9-8A95-8185D168CF63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16C37-4EBA-46CD-93E9-80C3DE702B11}"/>
              </a:ext>
            </a:extLst>
          </p:cNvPr>
          <p:cNvSpPr/>
          <p:nvPr userDrawn="1"/>
        </p:nvSpPr>
        <p:spPr>
          <a:xfrm>
            <a:off x="8878824" y="5941378"/>
            <a:ext cx="369951" cy="370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FEE8A6-620A-4273-9640-3A129B4ED31F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29DE23-FA92-4B3E-9A1C-94315099C150}"/>
              </a:ext>
            </a:extLst>
          </p:cNvPr>
          <p:cNvSpPr/>
          <p:nvPr userDrawn="1"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D011A6-1AD2-42F6-91BB-BE2D4B61A93B}"/>
              </a:ext>
            </a:extLst>
          </p:cNvPr>
          <p:cNvCxnSpPr>
            <a:cxnSpLocks/>
          </p:cNvCxnSpPr>
          <p:nvPr userDrawn="1"/>
        </p:nvCxnSpPr>
        <p:spPr>
          <a:xfrm>
            <a:off x="10540841" y="3432553"/>
            <a:ext cx="0" cy="327651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3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4D29D-61B7-4151-9CF3-BCE714589EC2}"/>
              </a:ext>
            </a:extLst>
          </p:cNvPr>
          <p:cNvSpPr txBox="1"/>
          <p:nvPr userDrawn="1"/>
        </p:nvSpPr>
        <p:spPr>
          <a:xfrm>
            <a:off x="11454130" y="6401786"/>
            <a:ext cx="62865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fld id="{34B7E4EF-A1BD-40F4-AB7B-04F084DD991D}" type="slidenum">
              <a:rPr lang="en-US" sz="2000" b="1" smtClean="0">
                <a:solidFill>
                  <a:srgbClr val="006FBB"/>
                </a:solidFill>
                <a:latin typeface="Montserrat" panose="00000500000000000000" pitchFamily="2" charset="0"/>
              </a:rPr>
              <a:pPr algn="r"/>
              <a:t>‹#›</a:t>
            </a:fld>
            <a:endParaRPr lang="en-US" sz="2000" b="1">
              <a:solidFill>
                <a:srgbClr val="006FBB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91" r:id="rId4"/>
    <p:sldLayoutId id="2147483795" r:id="rId5"/>
    <p:sldLayoutId id="2147483793" r:id="rId6"/>
    <p:sldLayoutId id="2147483796" r:id="rId7"/>
    <p:sldLayoutId id="2147483771" r:id="rId8"/>
    <p:sldLayoutId id="2147483792" r:id="rId9"/>
    <p:sldLayoutId id="2147483790" r:id="rId10"/>
    <p:sldLayoutId id="2147483770" r:id="rId11"/>
    <p:sldLayoutId id="2147483774" r:id="rId12"/>
    <p:sldLayoutId id="2147483783" r:id="rId13"/>
    <p:sldLayoutId id="2147483772" r:id="rId14"/>
    <p:sldLayoutId id="2147483773" r:id="rId15"/>
    <p:sldLayoutId id="2147483785" r:id="rId16"/>
    <p:sldLayoutId id="2147483786" r:id="rId17"/>
    <p:sldLayoutId id="2147483787" r:id="rId18"/>
    <p:sldLayoutId id="2147483775" r:id="rId19"/>
    <p:sldLayoutId id="2147483797" r:id="rId20"/>
    <p:sldLayoutId id="2147483788" r:id="rId21"/>
    <p:sldLayoutId id="2147483776" r:id="rId22"/>
    <p:sldLayoutId id="2147483777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github.com/Iceto04/assignment-manager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LoUnDeR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Nikzr0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github.com/Iceto0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BECF-1FC6-4B7C-89BA-97A129E15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8" y="1060954"/>
            <a:ext cx="10515600" cy="698729"/>
          </a:xfrm>
        </p:spPr>
        <p:txBody>
          <a:bodyPr/>
          <a:lstStyle/>
          <a:p>
            <a:pPr marL="0" indent="0">
              <a:buNone/>
            </a:pPr>
            <a:r>
              <a:rPr lang="bg-BG" i="1">
                <a:solidFill>
                  <a:srgbClr val="080808"/>
                </a:solidFill>
                <a:latin typeface="Montserrat Light" panose="00000400000000000000" pitchFamily="2" charset="0"/>
              </a:rPr>
              <a:t>Т</a:t>
            </a:r>
            <a:r>
              <a:rPr lang="bg-BG" i="1" kern="1200">
                <a:solidFill>
                  <a:srgbClr val="080808"/>
                </a:solidFill>
                <a:latin typeface="Montserrat Light" panose="00000400000000000000" pitchFamily="2" charset="0"/>
              </a:rPr>
              <a:t>воят дневник </a:t>
            </a:r>
            <a:r>
              <a:rPr lang="bg-BG" i="1">
                <a:solidFill>
                  <a:srgbClr val="080808"/>
                </a:solidFill>
                <a:latin typeface="Montserrat Light" panose="00000400000000000000" pitchFamily="2" charset="0"/>
              </a:rPr>
              <a:t>з</a:t>
            </a:r>
            <a:r>
              <a:rPr lang="en-US" i="1" kern="1200">
                <a:solidFill>
                  <a:srgbClr val="080808"/>
                </a:solidFill>
                <a:latin typeface="Montserrat Light" panose="00000400000000000000" pitchFamily="2" charset="0"/>
              </a:rPr>
              <a:t>а </a:t>
            </a:r>
            <a:r>
              <a:rPr lang="en-US" i="1" kern="1200" err="1">
                <a:solidFill>
                  <a:srgbClr val="080808"/>
                </a:solidFill>
                <a:latin typeface="Montserrat Light" panose="00000400000000000000" pitchFamily="2" charset="0"/>
              </a:rPr>
              <a:t>задачи</a:t>
            </a:r>
            <a:endParaRPr lang="en-US" i="1" kern="1200">
              <a:solidFill>
                <a:srgbClr val="080808"/>
              </a:solidFill>
              <a:latin typeface="Montserrat Light" panose="000004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4AA7C92-100B-4266-BC94-8B0EDABB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4906" y="328121"/>
            <a:ext cx="1179397" cy="1389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5C0EE5-22C7-4581-8F11-BF616F5B44C0}"/>
              </a:ext>
            </a:extLst>
          </p:cNvPr>
          <p:cNvSpPr/>
          <p:nvPr/>
        </p:nvSpPr>
        <p:spPr>
          <a:xfrm>
            <a:off x="11781121" y="6337681"/>
            <a:ext cx="315430" cy="41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9F1E514-A0CA-4035-BF7B-0ABE4B647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08" y="2126518"/>
            <a:ext cx="3714750" cy="2971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7DE94D-1E31-4961-AD28-660066613AC1}"/>
              </a:ext>
            </a:extLst>
          </p:cNvPr>
          <p:cNvSpPr txBox="1"/>
          <p:nvPr/>
        </p:nvSpPr>
        <p:spPr>
          <a:xfrm>
            <a:off x="592173" y="3399557"/>
            <a:ext cx="274992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bg-BG" sz="2000"/>
              <a:t>Христо Славчев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FD312-DE90-4D09-8C54-B972E2A990EB}"/>
              </a:ext>
            </a:extLst>
          </p:cNvPr>
          <p:cNvSpPr txBox="1"/>
          <p:nvPr/>
        </p:nvSpPr>
        <p:spPr>
          <a:xfrm>
            <a:off x="592173" y="2536281"/>
            <a:ext cx="274992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bg-BG" sz="2000"/>
              <a:t>Георги Георгиев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F537E59-F54C-4054-AB0F-4C8BF2395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9786" y="2574947"/>
            <a:ext cx="4297018" cy="36262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D245959-405E-4FED-AA85-4203B79EEA2C}"/>
              </a:ext>
            </a:extLst>
          </p:cNvPr>
          <p:cNvSpPr txBox="1">
            <a:spLocks/>
          </p:cNvSpPr>
          <p:nvPr/>
        </p:nvSpPr>
        <p:spPr>
          <a:xfrm>
            <a:off x="257908" y="117062"/>
            <a:ext cx="6592824" cy="1129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Assignment Manager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9BAC73-8D06-4EA6-A7F1-5F0DBF8531C7}"/>
              </a:ext>
            </a:extLst>
          </p:cNvPr>
          <p:cNvSpPr txBox="1"/>
          <p:nvPr/>
        </p:nvSpPr>
        <p:spPr>
          <a:xfrm>
            <a:off x="592173" y="4269183"/>
            <a:ext cx="274992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bg-BG" sz="2000"/>
              <a:t>Никола </a:t>
            </a:r>
            <a:r>
              <a:rPr lang="bg-BG" sz="2000" err="1"/>
              <a:t>Пепелов</a:t>
            </a:r>
            <a:endParaRPr lang="bg-BG" sz="2000"/>
          </a:p>
        </p:txBody>
      </p:sp>
    </p:spTree>
    <p:extLst>
      <p:ext uri="{BB962C8B-B14F-4D97-AF65-F5344CB8AC3E}">
        <p14:creationId xmlns:p14="http://schemas.microsoft.com/office/powerpoint/2010/main" val="1981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A943-3FFF-43C1-80C7-7858350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766218"/>
            <a:ext cx="4114800" cy="1325563"/>
          </a:xfrm>
        </p:spPr>
        <p:txBody>
          <a:bodyPr/>
          <a:lstStyle/>
          <a:p>
            <a:r>
              <a:rPr lang="en-US" b="1">
                <a:latin typeface="+mj-lt"/>
              </a:rPr>
              <a:t>UI/UX </a:t>
            </a:r>
            <a:r>
              <a:rPr lang="bg-BG" b="1">
                <a:latin typeface="+mj-lt"/>
              </a:rPr>
              <a:t>Дизайн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303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9491D9-4DBC-446E-A5E1-871BDAE0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UI/UX</a:t>
            </a:r>
            <a:r>
              <a:rPr lang="bg-BG" b="1">
                <a:solidFill>
                  <a:srgbClr val="FFFFFF"/>
                </a:solidFill>
              </a:rPr>
              <a:t> Дизайн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7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634213-8C8F-44D5-982E-034EFAD54625}"/>
              </a:ext>
            </a:extLst>
          </p:cNvPr>
          <p:cNvSpPr/>
          <p:nvPr/>
        </p:nvSpPr>
        <p:spPr>
          <a:xfrm>
            <a:off x="4504865" y="438269"/>
            <a:ext cx="3736656" cy="899958"/>
          </a:xfrm>
          <a:prstGeom prst="roundRect">
            <a:avLst>
              <a:gd name="adj" fmla="val 50000"/>
            </a:avLst>
          </a:prstGeom>
          <a:solidFill>
            <a:srgbClr val="FF9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Original</a:t>
            </a:r>
            <a:endParaRPr lang="en-US" sz="16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CABA45-DE15-4859-A94D-7A1E0247AD53}"/>
              </a:ext>
            </a:extLst>
          </p:cNvPr>
          <p:cNvSpPr/>
          <p:nvPr/>
        </p:nvSpPr>
        <p:spPr>
          <a:xfrm>
            <a:off x="5106003" y="1708645"/>
            <a:ext cx="3736656" cy="899958"/>
          </a:xfrm>
          <a:prstGeom prst="roundRect">
            <a:avLst>
              <a:gd name="adj" fmla="val 50000"/>
            </a:avLst>
          </a:prstGeom>
          <a:solidFill>
            <a:srgbClr val="C09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User Friendy</a:t>
            </a:r>
            <a:endParaRPr lang="en-US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943069-7388-4272-8F51-00EE88613502}"/>
              </a:ext>
            </a:extLst>
          </p:cNvPr>
          <p:cNvSpPr/>
          <p:nvPr/>
        </p:nvSpPr>
        <p:spPr>
          <a:xfrm>
            <a:off x="5591339" y="2979021"/>
            <a:ext cx="3736656" cy="899958"/>
          </a:xfrm>
          <a:prstGeom prst="roundRect">
            <a:avLst>
              <a:gd name="adj" fmla="val 50000"/>
            </a:avLst>
          </a:prstGeom>
          <a:solidFill>
            <a:srgbClr val="EE7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Aesthetic</a:t>
            </a:r>
            <a:endParaRPr lang="en-US" sz="16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C00C67-0A9C-4B89-A3A1-206CD9F099FD}"/>
              </a:ext>
            </a:extLst>
          </p:cNvPr>
          <p:cNvSpPr/>
          <p:nvPr/>
        </p:nvSpPr>
        <p:spPr>
          <a:xfrm>
            <a:off x="5106003" y="4260317"/>
            <a:ext cx="3736656" cy="899958"/>
          </a:xfrm>
          <a:prstGeom prst="roundRect">
            <a:avLst>
              <a:gd name="adj" fmla="val 50000"/>
            </a:avLst>
          </a:prstGeom>
          <a:solidFill>
            <a:srgbClr val="2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Simple</a:t>
            </a:r>
            <a:endParaRPr lang="en-US" sz="160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B1A7C2-216F-4445-8182-63A5C2DAC642}"/>
              </a:ext>
            </a:extLst>
          </p:cNvPr>
          <p:cNvSpPr/>
          <p:nvPr/>
        </p:nvSpPr>
        <p:spPr>
          <a:xfrm>
            <a:off x="4498515" y="5519773"/>
            <a:ext cx="3736656" cy="899958"/>
          </a:xfrm>
          <a:prstGeom prst="roundRect">
            <a:avLst>
              <a:gd name="adj" fmla="val 50000"/>
            </a:avLst>
          </a:prstGeom>
          <a:solidFill>
            <a:srgbClr val="5B5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Mobile Friendly</a:t>
            </a:r>
            <a:endParaRPr lang="en-US" sz="16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280BA0-6C06-4F92-9CF0-6F049EBB3B51}"/>
              </a:ext>
            </a:extLst>
          </p:cNvPr>
          <p:cNvGrpSpPr/>
          <p:nvPr/>
        </p:nvGrpSpPr>
        <p:grpSpPr>
          <a:xfrm>
            <a:off x="10275804" y="0"/>
            <a:ext cx="1370810" cy="2562552"/>
            <a:chOff x="7557502" y="-3954"/>
            <a:chExt cx="798448" cy="149259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62BA391-03DF-4D43-A913-51446A7545A1}"/>
                </a:ext>
              </a:extLst>
            </p:cNvPr>
            <p:cNvSpPr/>
            <p:nvPr/>
          </p:nvSpPr>
          <p:spPr>
            <a:xfrm>
              <a:off x="7557502" y="-3954"/>
              <a:ext cx="798448" cy="336241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B162DCA-CD5A-4963-B485-4F9B7EB96C52}"/>
                </a:ext>
              </a:extLst>
            </p:cNvPr>
            <p:cNvSpPr/>
            <p:nvPr/>
          </p:nvSpPr>
          <p:spPr>
            <a:xfrm>
              <a:off x="7748383" y="589771"/>
              <a:ext cx="416687" cy="4176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A91E27-70B3-4DDD-83DA-20AD3F0DE9A1}"/>
                </a:ext>
              </a:extLst>
            </p:cNvPr>
            <p:cNvSpPr/>
            <p:nvPr/>
          </p:nvSpPr>
          <p:spPr>
            <a:xfrm>
              <a:off x="7845082" y="1264861"/>
              <a:ext cx="223289" cy="2237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7D16EF-4D54-4193-8132-B14622586305}"/>
              </a:ext>
            </a:extLst>
          </p:cNvPr>
          <p:cNvCxnSpPr>
            <a:cxnSpLocks/>
          </p:cNvCxnSpPr>
          <p:nvPr/>
        </p:nvCxnSpPr>
        <p:spPr>
          <a:xfrm>
            <a:off x="9597866" y="254065"/>
            <a:ext cx="0" cy="2308487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4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FE0A71D-BF0F-49E7-A453-C76CD3B9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05" y="1092201"/>
            <a:ext cx="2276882" cy="4673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A computer screen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6ECB7097-4087-4843-AD63-7DF5ECEBB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881061"/>
            <a:ext cx="8153400" cy="5095875"/>
          </a:xfrm>
          <a:prstGeom prst="rect">
            <a:avLst/>
          </a:prstGeom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29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6130-3702-47BC-AE8F-95A9B9C3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48" y="2766218"/>
            <a:ext cx="5382704" cy="1325563"/>
          </a:xfrm>
        </p:spPr>
        <p:txBody>
          <a:bodyPr/>
          <a:lstStyle/>
          <a:p>
            <a:r>
              <a:rPr lang="bg-BG" b="1"/>
              <a:t>Процес на и</a:t>
            </a:r>
            <a:r>
              <a:rPr lang="bg-BG" b="1">
                <a:latin typeface="+mj-lt"/>
              </a:rPr>
              <a:t>зработка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13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A402A6-BF1E-41EC-8F3F-88650A6D8614}"/>
              </a:ext>
            </a:extLst>
          </p:cNvPr>
          <p:cNvSpPr/>
          <p:nvPr/>
        </p:nvSpPr>
        <p:spPr>
          <a:xfrm>
            <a:off x="4956129" y="-61759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83FC667-F1D6-461D-BD87-2F3F49BBD381}"/>
              </a:ext>
            </a:extLst>
          </p:cNvPr>
          <p:cNvSpPr/>
          <p:nvPr/>
        </p:nvSpPr>
        <p:spPr>
          <a:xfrm rot="16200000">
            <a:off x="10825642" y="1546664"/>
            <a:ext cx="5344041" cy="3764672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169316"/>
              </p:ext>
            </p:extLst>
          </p:nvPr>
        </p:nvGraphicFramePr>
        <p:xfrm>
          <a:off x="-1799315" y="2865289"/>
          <a:ext cx="12853924" cy="3828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7259223-74B1-4158-A9E3-5CC2FD2AA570}"/>
              </a:ext>
            </a:extLst>
          </p:cNvPr>
          <p:cNvSpPr>
            <a:spLocks/>
          </p:cNvSpPr>
          <p:nvPr/>
        </p:nvSpPr>
        <p:spPr>
          <a:xfrm>
            <a:off x="0" y="3107178"/>
            <a:ext cx="3614294" cy="3750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C38EB7-9B40-4130-B682-F7C4DEDC2A15}"/>
              </a:ext>
            </a:extLst>
          </p:cNvPr>
          <p:cNvCxnSpPr>
            <a:cxnSpLocks/>
          </p:cNvCxnSpPr>
          <p:nvPr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01B4BC-841F-4853-A400-55789D53097C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1EB72B-42AD-4F05-AF20-11021011C3C1}"/>
              </a:ext>
            </a:extLst>
          </p:cNvPr>
          <p:cNvSpPr/>
          <p:nvPr/>
        </p:nvSpPr>
        <p:spPr>
          <a:xfrm>
            <a:off x="9056397" y="1280265"/>
            <a:ext cx="836327" cy="83817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C0C6EFC-3347-491E-818E-AA6A1BC11E4D}"/>
              </a:ext>
            </a:extLst>
          </p:cNvPr>
          <p:cNvSpPr/>
          <p:nvPr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4" descr="timeline SmartArt graphic&#10;">
            <a:extLst>
              <a:ext uri="{FF2B5EF4-FFF2-40B4-BE49-F238E27FC236}">
                <a16:creationId xmlns:a16="http://schemas.microsoft.com/office/drawing/2014/main" id="{67187DD2-0E10-4CE4-8B00-FC8823B160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405237"/>
              </p:ext>
            </p:extLst>
          </p:nvPr>
        </p:nvGraphicFramePr>
        <p:xfrm>
          <a:off x="1920186" y="756979"/>
          <a:ext cx="5413609" cy="2977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B0DC190-CA9E-4F37-8350-B5DE7DE86B8B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93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AEE8-93FD-4B3C-8863-8091209D9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55" y="1590101"/>
            <a:ext cx="3280029" cy="1325563"/>
          </a:xfrm>
        </p:spPr>
        <p:txBody>
          <a:bodyPr/>
          <a:lstStyle/>
          <a:p>
            <a:pPr algn="ctr"/>
            <a:r>
              <a:rPr lang="bg-BG" b="1"/>
              <a:t>Практики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635851-017F-4F09-822E-1C57BABC1FC4}"/>
              </a:ext>
            </a:extLst>
          </p:cNvPr>
          <p:cNvSpPr/>
          <p:nvPr/>
        </p:nvSpPr>
        <p:spPr>
          <a:xfrm>
            <a:off x="5782056" y="3033363"/>
            <a:ext cx="5016224" cy="110829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SOLID Principles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37874-8999-4B9D-A116-BAF6B46C513B}"/>
              </a:ext>
            </a:extLst>
          </p:cNvPr>
          <p:cNvSpPr/>
          <p:nvPr/>
        </p:nvSpPr>
        <p:spPr>
          <a:xfrm>
            <a:off x="5782055" y="4476625"/>
            <a:ext cx="5016224" cy="1108295"/>
          </a:xfrm>
          <a:prstGeom prst="roundRect">
            <a:avLst>
              <a:gd name="adj" fmla="val 50000"/>
            </a:avLst>
          </a:prstGeom>
          <a:solidFill>
            <a:srgbClr val="C09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BEM 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829534-9471-4624-9012-D5CE0A7BEFAC}"/>
              </a:ext>
            </a:extLst>
          </p:cNvPr>
          <p:cNvSpPr/>
          <p:nvPr/>
        </p:nvSpPr>
        <p:spPr>
          <a:xfrm>
            <a:off x="5782057" y="1590102"/>
            <a:ext cx="5016224" cy="1108295"/>
          </a:xfrm>
          <a:prstGeom prst="roundRect">
            <a:avLst>
              <a:gd name="adj" fmla="val 50000"/>
            </a:avLst>
          </a:prstGeom>
          <a:solidFill>
            <a:srgbClr val="EE7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MVC Model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8F0D2F-B414-4B0E-B6D5-C17E6989CBC2}"/>
              </a:ext>
            </a:extLst>
          </p:cNvPr>
          <p:cNvSpPr/>
          <p:nvPr/>
        </p:nvSpPr>
        <p:spPr>
          <a:xfrm>
            <a:off x="371475" y="357188"/>
            <a:ext cx="3791390" cy="3791390"/>
          </a:xfrm>
          <a:prstGeom prst="ellipse">
            <a:avLst/>
          </a:prstGeom>
          <a:noFill/>
          <a:ln w="104775" cap="rnd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BDE503-753F-4E93-9BDF-AEE21BF53F47}"/>
              </a:ext>
            </a:extLst>
          </p:cNvPr>
          <p:cNvCxnSpPr>
            <a:cxnSpLocks/>
          </p:cNvCxnSpPr>
          <p:nvPr/>
        </p:nvCxnSpPr>
        <p:spPr>
          <a:xfrm>
            <a:off x="11550491" y="2915664"/>
            <a:ext cx="0" cy="139916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2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50F636F-6B0C-42ED-B3DE-BDFB54CE40B5}"/>
              </a:ext>
            </a:extLst>
          </p:cNvPr>
          <p:cNvSpPr/>
          <p:nvPr/>
        </p:nvSpPr>
        <p:spPr>
          <a:xfrm rot="16200000" flipH="1">
            <a:off x="7953345" y="820642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6F3421C-2998-44BC-94B2-E2D94C5C30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119082" y="1544346"/>
            <a:ext cx="1979612" cy="519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AA6C7B8-331B-413A-8EA0-ED83F48A0423}"/>
              </a:ext>
            </a:extLst>
          </p:cNvPr>
          <p:cNvSpPr/>
          <p:nvPr/>
        </p:nvSpPr>
        <p:spPr>
          <a:xfrm rot="10800000" flipH="1">
            <a:off x="3757892" y="3060517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CDED3E-E6DA-4020-8DC8-BD676900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8" y="6201996"/>
            <a:ext cx="9716856" cy="533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69F7EC2D-B7E9-4A4F-9B37-EBC91A95E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68" y="1544346"/>
            <a:ext cx="5795206" cy="3955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B298B6-65F5-493F-ABD8-D3932D453321}"/>
              </a:ext>
            </a:extLst>
          </p:cNvPr>
          <p:cNvCxnSpPr>
            <a:cxnSpLocks/>
          </p:cNvCxnSpPr>
          <p:nvPr/>
        </p:nvCxnSpPr>
        <p:spPr>
          <a:xfrm flipH="1">
            <a:off x="5667375" y="563872"/>
            <a:ext cx="2301994" cy="0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F8B24C-7661-44CB-B686-603B84906B03}"/>
              </a:ext>
            </a:extLst>
          </p:cNvPr>
          <p:cNvGrpSpPr/>
          <p:nvPr/>
        </p:nvGrpSpPr>
        <p:grpSpPr>
          <a:xfrm rot="5400000">
            <a:off x="10225319" y="-525729"/>
            <a:ext cx="1370810" cy="2562553"/>
            <a:chOff x="7557502" y="-3954"/>
            <a:chExt cx="798448" cy="149259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8D55A3-009E-4E4C-A8AA-BD52A65E28A5}"/>
                </a:ext>
              </a:extLst>
            </p:cNvPr>
            <p:cNvSpPr/>
            <p:nvPr/>
          </p:nvSpPr>
          <p:spPr>
            <a:xfrm>
              <a:off x="7557502" y="-3954"/>
              <a:ext cx="798448" cy="336241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7430ED-69B8-48E5-B99D-F13744F6DD36}"/>
                </a:ext>
              </a:extLst>
            </p:cNvPr>
            <p:cNvSpPr/>
            <p:nvPr/>
          </p:nvSpPr>
          <p:spPr>
            <a:xfrm>
              <a:off x="7748383" y="589771"/>
              <a:ext cx="416687" cy="4176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EF3EF81-81B0-46C7-82FD-6A2590141E1D}"/>
                </a:ext>
              </a:extLst>
            </p:cNvPr>
            <p:cNvSpPr/>
            <p:nvPr/>
          </p:nvSpPr>
          <p:spPr>
            <a:xfrm>
              <a:off x="7845082" y="1264861"/>
              <a:ext cx="223289" cy="2237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75CB4D67-53A5-4449-BBBE-8AC88B1437D5}"/>
              </a:ext>
            </a:extLst>
          </p:cNvPr>
          <p:cNvSpPr/>
          <p:nvPr/>
        </p:nvSpPr>
        <p:spPr>
          <a:xfrm rot="16200000">
            <a:off x="-602856" y="4355839"/>
            <a:ext cx="1205712" cy="12083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4D2A7-E5CD-4277-9036-AA6CBE6C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Coverage</a:t>
            </a:r>
            <a:endParaRPr lang="bg-BG" b="1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498FBB-F3BA-473B-9DDC-E3DD9C45497B}"/>
              </a:ext>
            </a:extLst>
          </p:cNvPr>
          <p:cNvSpPr/>
          <p:nvPr/>
        </p:nvSpPr>
        <p:spPr>
          <a:xfrm>
            <a:off x="-305519" y="-26289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877492-9569-4CBC-B737-527A0A0CC996}"/>
              </a:ext>
            </a:extLst>
          </p:cNvPr>
          <p:cNvSpPr/>
          <p:nvPr/>
        </p:nvSpPr>
        <p:spPr>
          <a:xfrm rot="5400000">
            <a:off x="1064233" y="1970771"/>
            <a:ext cx="967627" cy="9697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D47FA3-3A45-4F92-84BB-6E5392837545}"/>
              </a:ext>
            </a:extLst>
          </p:cNvPr>
          <p:cNvSpPr/>
          <p:nvPr/>
        </p:nvSpPr>
        <p:spPr>
          <a:xfrm rot="5400000">
            <a:off x="2226169" y="2854916"/>
            <a:ext cx="820926" cy="8227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24C1FFA-EC0B-4D48-8F27-D02EB8C2F888}"/>
              </a:ext>
            </a:extLst>
          </p:cNvPr>
          <p:cNvSpPr/>
          <p:nvPr/>
        </p:nvSpPr>
        <p:spPr>
          <a:xfrm rot="5400000">
            <a:off x="1063955" y="3781427"/>
            <a:ext cx="715386" cy="716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228FC92-6D4B-4F7B-BDCC-429240A3FBD6}"/>
              </a:ext>
            </a:extLst>
          </p:cNvPr>
          <p:cNvCxnSpPr>
            <a:cxnSpLocks/>
          </p:cNvCxnSpPr>
          <p:nvPr/>
        </p:nvCxnSpPr>
        <p:spPr>
          <a:xfrm flipH="1">
            <a:off x="1876425" y="5859772"/>
            <a:ext cx="3135710" cy="0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1C91C9-4029-4393-9872-8A9A1B788E6F}"/>
              </a:ext>
            </a:extLst>
          </p:cNvPr>
          <p:cNvSpPr/>
          <p:nvPr/>
        </p:nvSpPr>
        <p:spPr>
          <a:xfrm>
            <a:off x="-645612" y="-423889"/>
            <a:ext cx="2381250" cy="2381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B35A78-8394-4B3E-8A95-85E0DBB1484A}"/>
              </a:ext>
            </a:extLst>
          </p:cNvPr>
          <p:cNvSpPr/>
          <p:nvPr/>
        </p:nvSpPr>
        <p:spPr>
          <a:xfrm>
            <a:off x="4260627" y="3571125"/>
            <a:ext cx="2139032" cy="21390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FB76581-C053-4756-B06F-F4866872C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4" r="4" b="5"/>
          <a:stretch/>
        </p:blipFill>
        <p:spPr>
          <a:xfrm>
            <a:off x="641276" y="557186"/>
            <a:ext cx="4013020" cy="222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159B65-B77A-41FD-95E1-E1683142B3F6}"/>
              </a:ext>
            </a:extLst>
          </p:cNvPr>
          <p:cNvCxnSpPr>
            <a:cxnSpLocks/>
          </p:cNvCxnSpPr>
          <p:nvPr/>
        </p:nvCxnSpPr>
        <p:spPr>
          <a:xfrm>
            <a:off x="8269685" y="316257"/>
            <a:ext cx="0" cy="502893"/>
          </a:xfrm>
          <a:prstGeom prst="line">
            <a:avLst/>
          </a:prstGeom>
          <a:ln w="127000" cap="rnd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E6E59B5-1AE9-42CE-888C-ADEB410C0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17" b="2"/>
          <a:stretch/>
        </p:blipFill>
        <p:spPr>
          <a:xfrm>
            <a:off x="643467" y="2957665"/>
            <a:ext cx="4010830" cy="3343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589D3F-B2E4-4C7D-90FF-FEAF228C71F9}"/>
              </a:ext>
            </a:extLst>
          </p:cNvPr>
          <p:cNvCxnSpPr>
            <a:cxnSpLocks/>
          </p:cNvCxnSpPr>
          <p:nvPr/>
        </p:nvCxnSpPr>
        <p:spPr>
          <a:xfrm flipH="1">
            <a:off x="11287719" y="2957665"/>
            <a:ext cx="521627" cy="0"/>
          </a:xfrm>
          <a:prstGeom prst="line">
            <a:avLst/>
          </a:prstGeom>
          <a:ln w="127000" cap="rnd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EB99962-0B43-44B2-AE07-D76EE6ACB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051"/>
          <a:stretch/>
        </p:blipFill>
        <p:spPr>
          <a:xfrm>
            <a:off x="4846823" y="557189"/>
            <a:ext cx="6701710" cy="5743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5BBC03E-3A3F-46AF-9393-A4553C457D0E}"/>
              </a:ext>
            </a:extLst>
          </p:cNvPr>
          <p:cNvSpPr/>
          <p:nvPr/>
        </p:nvSpPr>
        <p:spPr>
          <a:xfrm>
            <a:off x="5765391" y="-563623"/>
            <a:ext cx="908868" cy="9088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D0C433-3D7F-4720-A1B1-0AD6FC0B2E2E}"/>
              </a:ext>
            </a:extLst>
          </p:cNvPr>
          <p:cNvCxnSpPr>
            <a:cxnSpLocks/>
          </p:cNvCxnSpPr>
          <p:nvPr/>
        </p:nvCxnSpPr>
        <p:spPr>
          <a:xfrm flipH="1">
            <a:off x="641276" y="6578190"/>
            <a:ext cx="3135710" cy="0"/>
          </a:xfrm>
          <a:prstGeom prst="line">
            <a:avLst/>
          </a:prstGeom>
          <a:ln w="127000" cap="rnd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470B3B-ADC6-4BA4-BBA5-E1D20E1B5875}"/>
              </a:ext>
            </a:extLst>
          </p:cNvPr>
          <p:cNvCxnSpPr>
            <a:cxnSpLocks/>
          </p:cNvCxnSpPr>
          <p:nvPr/>
        </p:nvCxnSpPr>
        <p:spPr>
          <a:xfrm flipH="1">
            <a:off x="6218972" y="6578190"/>
            <a:ext cx="5253361" cy="0"/>
          </a:xfrm>
          <a:prstGeom prst="line">
            <a:avLst/>
          </a:prstGeom>
          <a:ln w="127000" cap="rnd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7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A015-FD6F-4D72-9BCC-1501CE43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0" y="2766218"/>
            <a:ext cx="6350000" cy="1325563"/>
          </a:xfrm>
        </p:spPr>
        <p:txBody>
          <a:bodyPr/>
          <a:lstStyle/>
          <a:p>
            <a:r>
              <a:rPr lang="bg-BG" sz="6000" b="1"/>
              <a:t>Бъдеще на Приложението</a:t>
            </a:r>
            <a:endParaRPr lang="bg-BG" sz="6000"/>
          </a:p>
        </p:txBody>
      </p:sp>
    </p:spTree>
    <p:extLst>
      <p:ext uri="{BB962C8B-B14F-4D97-AF65-F5344CB8AC3E}">
        <p14:creationId xmlns:p14="http://schemas.microsoft.com/office/powerpoint/2010/main" val="30489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F90EDD-D163-91F1-8273-E9FCA7E1D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531901"/>
              </p:ext>
            </p:extLst>
          </p:nvPr>
        </p:nvGraphicFramePr>
        <p:xfrm>
          <a:off x="838200" y="1825625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62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375" y="1399032"/>
            <a:ext cx="4113090" cy="4069080"/>
          </a:xfrm>
        </p:spPr>
        <p:txBody>
          <a:bodyPr>
            <a:normAutofit/>
          </a:bodyPr>
          <a:lstStyle/>
          <a:p>
            <a:r>
              <a:rPr lang="bg-BG" b="1">
                <a:solidFill>
                  <a:srgbClr val="FFFFFF"/>
                </a:solidFill>
              </a:rPr>
              <a:t>Съдържание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572" y="1527048"/>
            <a:ext cx="6375163" cy="3931920"/>
          </a:xfrm>
        </p:spPr>
        <p:txBody>
          <a:bodyPr>
            <a:normAutofit/>
          </a:bodyPr>
          <a:lstStyle/>
          <a:p>
            <a:pPr marL="514350" indent="-411480">
              <a:spcBef>
                <a:spcPts val="600"/>
              </a:spcBef>
              <a:buSzPct val="85000"/>
              <a:buFont typeface="+mj-lt"/>
              <a:buAutoNum type="arabicPeriod"/>
            </a:pPr>
            <a:r>
              <a:rPr lang="bg-BG" dirty="0">
                <a:latin typeface="+mj-lt"/>
              </a:rPr>
              <a:t>Цел</a:t>
            </a:r>
          </a:p>
          <a:p>
            <a:pPr marL="514350" indent="-411480">
              <a:spcBef>
                <a:spcPts val="600"/>
              </a:spcBef>
              <a:buSzPct val="85000"/>
              <a:buFont typeface="+mj-lt"/>
              <a:buAutoNum type="arabicPeriod"/>
            </a:pPr>
            <a:r>
              <a:rPr lang="bg-BG" dirty="0">
                <a:latin typeface="+mj-lt"/>
              </a:rPr>
              <a:t>Екипът</a:t>
            </a:r>
          </a:p>
          <a:p>
            <a:pPr marL="514350" indent="-411480">
              <a:spcBef>
                <a:spcPts val="600"/>
              </a:spcBef>
              <a:buSzPct val="85000"/>
              <a:buFont typeface="+mj-lt"/>
              <a:buAutoNum type="arabicPeriod"/>
            </a:pPr>
            <a:r>
              <a:rPr lang="bg-BG" dirty="0">
                <a:latin typeface="+mj-lt"/>
              </a:rPr>
              <a:t>Технологии</a:t>
            </a:r>
          </a:p>
          <a:p>
            <a:pPr marL="514350" indent="-411480">
              <a:spcBef>
                <a:spcPts val="600"/>
              </a:spcBef>
              <a:buSzPct val="85000"/>
              <a:buFont typeface="+mj-lt"/>
              <a:buAutoNum type="arabicPeriod"/>
            </a:pPr>
            <a:r>
              <a:rPr lang="en-US" dirty="0">
                <a:latin typeface="+mj-lt"/>
              </a:rPr>
              <a:t>UI/UX </a:t>
            </a:r>
            <a:r>
              <a:rPr lang="bg-BG" dirty="0">
                <a:latin typeface="+mj-lt"/>
              </a:rPr>
              <a:t>Дизайн</a:t>
            </a:r>
          </a:p>
          <a:p>
            <a:pPr marL="514350" indent="-411480">
              <a:spcBef>
                <a:spcPts val="600"/>
              </a:spcBef>
              <a:buSzPct val="85000"/>
              <a:buFont typeface="+mj-lt"/>
              <a:buAutoNum type="arabicPeriod"/>
            </a:pPr>
            <a:r>
              <a:rPr lang="bg-BG" dirty="0">
                <a:latin typeface="+mj-lt"/>
              </a:rPr>
              <a:t>Процес на изработка</a:t>
            </a:r>
          </a:p>
          <a:p>
            <a:pPr marL="514350" indent="-411480">
              <a:spcBef>
                <a:spcPts val="600"/>
              </a:spcBef>
              <a:buSzPct val="85000"/>
              <a:buFont typeface="+mj-lt"/>
              <a:buAutoNum type="arabicPeriod"/>
            </a:pPr>
            <a:r>
              <a:rPr lang="bg-BG" dirty="0">
                <a:latin typeface="+mj-lt"/>
              </a:rPr>
              <a:t>Бъдеще на приложението</a:t>
            </a:r>
          </a:p>
          <a:p>
            <a:pPr marL="514350" indent="-411480">
              <a:spcBef>
                <a:spcPts val="600"/>
              </a:spcBef>
              <a:buSzPct val="85000"/>
              <a:buFont typeface="+mj-lt"/>
              <a:buAutoNum type="arabicPeriod"/>
            </a:pPr>
            <a:r>
              <a:rPr lang="bg-BG" dirty="0">
                <a:latin typeface="+mj-lt"/>
              </a:rPr>
              <a:t>Демонстрация </a:t>
            </a:r>
            <a:r>
              <a:rPr lang="en-US" dirty="0">
                <a:latin typeface="+mj-lt"/>
              </a:rPr>
              <a:t>(Live Demo)</a:t>
            </a:r>
            <a:endParaRPr lang="bg-BG" dirty="0"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B2F155C-488B-437D-8EBF-99C2E3141FA3}"/>
              </a:ext>
            </a:extLst>
          </p:cNvPr>
          <p:cNvSpPr/>
          <p:nvPr/>
        </p:nvSpPr>
        <p:spPr>
          <a:xfrm rot="10800000">
            <a:off x="8140446" y="6476999"/>
            <a:ext cx="904734" cy="381000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E4A134-6360-40ED-A4D5-BB0297B6E2D5}"/>
              </a:ext>
            </a:extLst>
          </p:cNvPr>
          <p:cNvSpPr/>
          <p:nvPr/>
        </p:nvSpPr>
        <p:spPr>
          <a:xfrm rot="5400000" flipH="1">
            <a:off x="-895526" y="-885824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206B-1F7B-4A00-AA17-AF44EE9D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024" y="2504584"/>
            <a:ext cx="6473952" cy="1848832"/>
          </a:xfrm>
        </p:spPr>
        <p:txBody>
          <a:bodyPr>
            <a:normAutofit/>
          </a:bodyPr>
          <a:lstStyle/>
          <a:p>
            <a:r>
              <a:rPr lang="bg-BG" sz="6300" b="1" dirty="0"/>
              <a:t>Демонстрация (</a:t>
            </a:r>
            <a:r>
              <a:rPr lang="en-US" sz="6300" b="1" dirty="0"/>
              <a:t>Live Demo</a:t>
            </a:r>
            <a:r>
              <a:rPr lang="bg-BG" sz="63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5E22E-286D-44FB-935D-14370259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150" y="1936889"/>
            <a:ext cx="4918879" cy="27504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ea typeface="+mj-ea"/>
                <a:cs typeface="+mj-cs"/>
              </a:rPr>
              <a:t>DEMO</a:t>
            </a:r>
            <a:endParaRPr lang="en-US" sz="6000" b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0C053FD0-0F74-436D-88CE-1BD7F496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9D43B9-1935-4051-B148-4457514EF6BD}"/>
              </a:ext>
            </a:extLst>
          </p:cNvPr>
          <p:cNvCxnSpPr>
            <a:cxnSpLocks/>
          </p:cNvCxnSpPr>
          <p:nvPr/>
        </p:nvCxnSpPr>
        <p:spPr>
          <a:xfrm flipV="1">
            <a:off x="7324725" y="2061724"/>
            <a:ext cx="0" cy="227215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10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48" descr="A person sleeping on a couch&#10;&#10;Description automatically generated with low confidence">
            <a:extLst>
              <a:ext uri="{FF2B5EF4-FFF2-40B4-BE49-F238E27FC236}">
                <a16:creationId xmlns:a16="http://schemas.microsoft.com/office/drawing/2014/main" id="{E73E3A77-5E85-4715-9603-85A727288E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genius is a talented person who does his homework.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 A. Edison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Благодарим</a:t>
            </a: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E919F3F-AE1D-400C-9E1B-0881D80A9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"/>
          <a:stretch/>
        </p:blipFill>
        <p:spPr>
          <a:xfrm>
            <a:off x="636568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412ACB-6B7D-4E6B-B99A-F251682AD435}"/>
              </a:ext>
            </a:extLst>
          </p:cNvPr>
          <p:cNvSpPr txBox="1"/>
          <p:nvPr/>
        </p:nvSpPr>
        <p:spPr>
          <a:xfrm>
            <a:off x="702965" y="5260717"/>
            <a:ext cx="5045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github.com/Iceto04/assignment-manager</a:t>
            </a:r>
            <a:endParaRPr lang="bg-BG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CA8E-5593-41AB-B16C-A45D83DF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000"/>
              <a:t>Цел</a:t>
            </a:r>
          </a:p>
        </p:txBody>
      </p:sp>
    </p:spTree>
    <p:extLst>
      <p:ext uri="{BB962C8B-B14F-4D97-AF65-F5344CB8AC3E}">
        <p14:creationId xmlns:p14="http://schemas.microsoft.com/office/powerpoint/2010/main" val="14081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6" y="1181015"/>
            <a:ext cx="4469272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Цел</a:t>
            </a:r>
            <a:r>
              <a:rPr lang="bg-BG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 </a:t>
            </a: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на приложението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0660BB-6E8A-40F1-BA91-957F6FB1599E}"/>
              </a:ext>
            </a:extLst>
          </p:cNvPr>
          <p:cNvGrpSpPr/>
          <p:nvPr/>
        </p:nvGrpSpPr>
        <p:grpSpPr>
          <a:xfrm>
            <a:off x="6864671" y="4310970"/>
            <a:ext cx="4793929" cy="687040"/>
            <a:chOff x="6864671" y="2926783"/>
            <a:chExt cx="4793929" cy="6870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7F7F34A-CCA3-4011-B656-7B75A56249B4}"/>
                </a:ext>
              </a:extLst>
            </p:cNvPr>
            <p:cNvGrpSpPr/>
            <p:nvPr/>
          </p:nvGrpSpPr>
          <p:grpSpPr>
            <a:xfrm>
              <a:off x="6864671" y="2926783"/>
              <a:ext cx="687040" cy="687040"/>
              <a:chOff x="7729106" y="2470529"/>
              <a:chExt cx="687040" cy="68704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1B5D1B2-05BA-4BB0-95D8-31D5C5371563}"/>
                  </a:ext>
                </a:extLst>
              </p:cNvPr>
              <p:cNvSpPr/>
              <p:nvPr/>
            </p:nvSpPr>
            <p:spPr>
              <a:xfrm>
                <a:off x="7729106" y="2470529"/>
                <a:ext cx="687040" cy="687040"/>
              </a:xfrm>
              <a:prstGeom prst="ellipse">
                <a:avLst/>
              </a:prstGeom>
              <a:solidFill>
                <a:srgbClr val="2CC3B4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Oval 6">
                <a:extLst>
                  <a:ext uri="{FF2B5EF4-FFF2-40B4-BE49-F238E27FC236}">
                    <a16:creationId xmlns:a16="http://schemas.microsoft.com/office/drawing/2014/main" id="{94A04A6D-84B3-4437-92E6-4CEB5E2E551E}"/>
                  </a:ext>
                </a:extLst>
              </p:cNvPr>
              <p:cNvSpPr txBox="1"/>
              <p:nvPr/>
            </p:nvSpPr>
            <p:spPr>
              <a:xfrm>
                <a:off x="7829723" y="2571144"/>
                <a:ext cx="485810" cy="48581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1782" tIns="12700" rIns="61782" bIns="1270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/>
                  <a:t>3</a:t>
                </a:r>
                <a:endParaRPr lang="en-US" sz="3200" kern="1200"/>
              </a:p>
            </p:txBody>
          </p:sp>
        </p:grpSp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2D262456-BE55-4AA0-AA91-D6534B509789}"/>
                </a:ext>
              </a:extLst>
            </p:cNvPr>
            <p:cNvSpPr txBox="1">
              <a:spLocks/>
            </p:cNvSpPr>
            <p:nvPr/>
          </p:nvSpPr>
          <p:spPr>
            <a:xfrm>
              <a:off x="7551710" y="2966389"/>
              <a:ext cx="4106890" cy="6474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bg-BG" sz="3600"/>
                <a:t> Концентрация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3E5CE-92B5-47BE-9B97-C302A2F3EE7F}"/>
              </a:ext>
            </a:extLst>
          </p:cNvPr>
          <p:cNvGrpSpPr/>
          <p:nvPr/>
        </p:nvGrpSpPr>
        <p:grpSpPr>
          <a:xfrm>
            <a:off x="6864671" y="2926783"/>
            <a:ext cx="3956128" cy="687040"/>
            <a:chOff x="6864671" y="2926783"/>
            <a:chExt cx="3956128" cy="6870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184C22D-0004-4782-ABDE-A5A735F3A818}"/>
                </a:ext>
              </a:extLst>
            </p:cNvPr>
            <p:cNvGrpSpPr/>
            <p:nvPr/>
          </p:nvGrpSpPr>
          <p:grpSpPr>
            <a:xfrm>
              <a:off x="6864671" y="2926783"/>
              <a:ext cx="687040" cy="687040"/>
              <a:chOff x="7729106" y="2470529"/>
              <a:chExt cx="687040" cy="68704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888CB4A-CA51-48B3-9550-66AF7BDE24B0}"/>
                  </a:ext>
                </a:extLst>
              </p:cNvPr>
              <p:cNvSpPr/>
              <p:nvPr/>
            </p:nvSpPr>
            <p:spPr>
              <a:xfrm>
                <a:off x="7729106" y="2470529"/>
                <a:ext cx="687040" cy="6870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8" name="Oval 6">
                <a:extLst>
                  <a:ext uri="{FF2B5EF4-FFF2-40B4-BE49-F238E27FC236}">
                    <a16:creationId xmlns:a16="http://schemas.microsoft.com/office/drawing/2014/main" id="{506FA94D-D042-4AE3-8548-BAA82B5F8E98}"/>
                  </a:ext>
                </a:extLst>
              </p:cNvPr>
              <p:cNvSpPr txBox="1"/>
              <p:nvPr/>
            </p:nvSpPr>
            <p:spPr>
              <a:xfrm>
                <a:off x="7829723" y="2571144"/>
                <a:ext cx="485810" cy="48581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1782" tIns="12700" rIns="61782" bIns="1270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/>
                  <a:t>2</a:t>
                </a:r>
              </a:p>
            </p:txBody>
          </p:sp>
        </p:grpSp>
        <p:sp>
          <p:nvSpPr>
            <p:cNvPr id="54" name="Content Placeholder 4">
              <a:extLst>
                <a:ext uri="{FF2B5EF4-FFF2-40B4-BE49-F238E27FC236}">
                  <a16:creationId xmlns:a16="http://schemas.microsoft.com/office/drawing/2014/main" id="{A5CCD7A5-ECC6-46E9-9807-2BDFD576C088}"/>
                </a:ext>
              </a:extLst>
            </p:cNvPr>
            <p:cNvSpPr txBox="1">
              <a:spLocks/>
            </p:cNvSpPr>
            <p:nvPr/>
          </p:nvSpPr>
          <p:spPr>
            <a:xfrm>
              <a:off x="7551710" y="2966389"/>
              <a:ext cx="3269089" cy="6474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3600"/>
                <a:t> </a:t>
              </a:r>
              <a:r>
                <a:rPr lang="bg-BG" sz="3600"/>
                <a:t>Мотивация</a:t>
              </a:r>
              <a:endParaRPr lang="en-US" sz="36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DC0246E-21A1-4DDB-AB89-1F5DEBD28F2D}"/>
              </a:ext>
            </a:extLst>
          </p:cNvPr>
          <p:cNvGrpSpPr/>
          <p:nvPr/>
        </p:nvGrpSpPr>
        <p:grpSpPr>
          <a:xfrm>
            <a:off x="6864671" y="1604397"/>
            <a:ext cx="4015949" cy="687040"/>
            <a:chOff x="6864671" y="1604397"/>
            <a:chExt cx="4015949" cy="687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2D85F8-34E6-448E-9330-AD7BBEF3F6A8}"/>
                </a:ext>
              </a:extLst>
            </p:cNvPr>
            <p:cNvGrpSpPr/>
            <p:nvPr/>
          </p:nvGrpSpPr>
          <p:grpSpPr>
            <a:xfrm>
              <a:off x="6864671" y="1604397"/>
              <a:ext cx="687040" cy="687040"/>
              <a:chOff x="6333008" y="1322386"/>
              <a:chExt cx="687040" cy="68704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BAA1E4F-63CA-494B-B42A-1800312DDE6E}"/>
                  </a:ext>
                </a:extLst>
              </p:cNvPr>
              <p:cNvSpPr/>
              <p:nvPr/>
            </p:nvSpPr>
            <p:spPr>
              <a:xfrm>
                <a:off x="6333008" y="1322386"/>
                <a:ext cx="687040" cy="68704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Oval 4">
                <a:extLst>
                  <a:ext uri="{FF2B5EF4-FFF2-40B4-BE49-F238E27FC236}">
                    <a16:creationId xmlns:a16="http://schemas.microsoft.com/office/drawing/2014/main" id="{1C0362EA-8F28-44D1-A5FE-3906B646D2C8}"/>
                  </a:ext>
                </a:extLst>
              </p:cNvPr>
              <p:cNvSpPr txBox="1"/>
              <p:nvPr/>
            </p:nvSpPr>
            <p:spPr>
              <a:xfrm>
                <a:off x="6433623" y="1423001"/>
                <a:ext cx="485810" cy="48581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1782" tIns="12700" rIns="61782" bIns="12700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/>
                  <a:t>1</a:t>
                </a:r>
              </a:p>
            </p:txBody>
          </p:sp>
        </p:grpSp>
        <p:sp>
          <p:nvSpPr>
            <p:cNvPr id="55" name="Content Placeholder 4">
              <a:extLst>
                <a:ext uri="{FF2B5EF4-FFF2-40B4-BE49-F238E27FC236}">
                  <a16:creationId xmlns:a16="http://schemas.microsoft.com/office/drawing/2014/main" id="{E9C0B468-9858-4235-9E7C-34CC4382B99B}"/>
                </a:ext>
              </a:extLst>
            </p:cNvPr>
            <p:cNvSpPr txBox="1">
              <a:spLocks/>
            </p:cNvSpPr>
            <p:nvPr/>
          </p:nvSpPr>
          <p:spPr>
            <a:xfrm>
              <a:off x="7551711" y="1624200"/>
              <a:ext cx="3328909" cy="6474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3600"/>
                <a:t> </a:t>
              </a:r>
              <a:r>
                <a:rPr lang="bg-BG" sz="3600"/>
                <a:t>Организация</a:t>
              </a:r>
              <a:endParaRPr lang="en-US" sz="3600"/>
            </a:p>
          </p:txBody>
        </p:sp>
      </p:grp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1BEF-FE3F-47DB-A99A-CA8FA482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299" y="2766218"/>
            <a:ext cx="4597402" cy="1325563"/>
          </a:xfrm>
        </p:spPr>
        <p:txBody>
          <a:bodyPr/>
          <a:lstStyle/>
          <a:p>
            <a:r>
              <a:rPr lang="bg-BG"/>
              <a:t>Екипът</a:t>
            </a:r>
          </a:p>
        </p:txBody>
      </p:sp>
    </p:spTree>
    <p:extLst>
      <p:ext uri="{BB962C8B-B14F-4D97-AF65-F5344CB8AC3E}">
        <p14:creationId xmlns:p14="http://schemas.microsoft.com/office/powerpoint/2010/main" val="26921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3D7499F-0CE8-435B-9B8F-AC0D10E07031}"/>
              </a:ext>
            </a:extLst>
          </p:cNvPr>
          <p:cNvSpPr/>
          <p:nvPr/>
        </p:nvSpPr>
        <p:spPr>
          <a:xfrm rot="10800000" flipH="1">
            <a:off x="1099352" y="2558897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94871C4-B139-49F2-BA54-5CDB53B53140}"/>
              </a:ext>
            </a:extLst>
          </p:cNvPr>
          <p:cNvSpPr/>
          <p:nvPr/>
        </p:nvSpPr>
        <p:spPr>
          <a:xfrm>
            <a:off x="8309694" y="1850972"/>
            <a:ext cx="836327" cy="83817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 13">
            <a:extLst>
              <a:ext uri="{FF2B5EF4-FFF2-40B4-BE49-F238E27FC236}">
                <a16:creationId xmlns:a16="http://schemas.microsoft.com/office/drawing/2014/main" id="{872EA7E8-3B15-40AF-A61C-3C4F784FB020}"/>
              </a:ext>
            </a:extLst>
          </p:cNvPr>
          <p:cNvSpPr/>
          <p:nvPr/>
        </p:nvSpPr>
        <p:spPr>
          <a:xfrm>
            <a:off x="8727858" y="4414092"/>
            <a:ext cx="3461094" cy="2438208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19853-3489-4D3F-A9A3-B23D01A93B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1308" b="1308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BACE817-4D7D-45AF-A5B9-D4407FE0BA4D}"/>
              </a:ext>
            </a:extLst>
          </p:cNvPr>
          <p:cNvCxnSpPr>
            <a:cxnSpLocks/>
          </p:cNvCxnSpPr>
          <p:nvPr/>
        </p:nvCxnSpPr>
        <p:spPr>
          <a:xfrm>
            <a:off x="6683216" y="263106"/>
            <a:ext cx="0" cy="687939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4">
            <a:hlinkClick r:id="rId4"/>
            <a:extLst>
              <a:ext uri="{FF2B5EF4-FFF2-40B4-BE49-F238E27FC236}">
                <a16:creationId xmlns:a16="http://schemas.microsoft.com/office/drawing/2014/main" id="{B44C59B2-0D61-4A5B-9205-33D68B732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073" y="4252236"/>
            <a:ext cx="400049" cy="400049"/>
          </a:xfrm>
          <a:prstGeom prst="rect">
            <a:avLst/>
          </a:prstGeom>
        </p:spPr>
      </p:pic>
      <p:pic>
        <p:nvPicPr>
          <p:cNvPr id="67" name="Picture 66">
            <a:hlinkClick r:id="rId6"/>
            <a:extLst>
              <a:ext uri="{FF2B5EF4-FFF2-40B4-BE49-F238E27FC236}">
                <a16:creationId xmlns:a16="http://schemas.microsoft.com/office/drawing/2014/main" id="{DA06684F-A261-42CD-A0E7-A73D6271A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325" y="4247474"/>
            <a:ext cx="400049" cy="400049"/>
          </a:xfrm>
          <a:prstGeom prst="rect">
            <a:avLst/>
          </a:prstGeom>
        </p:spPr>
      </p:pic>
      <p:pic>
        <p:nvPicPr>
          <p:cNvPr id="69" name="Picture 68">
            <a:hlinkClick r:id="rId7"/>
            <a:extLst>
              <a:ext uri="{FF2B5EF4-FFF2-40B4-BE49-F238E27FC236}">
                <a16:creationId xmlns:a16="http://schemas.microsoft.com/office/drawing/2014/main" id="{DA3AECCE-35B3-44A7-B93F-BDB47BC4D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650" y="4247474"/>
            <a:ext cx="400049" cy="4000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FEA0504-5FF6-44F1-9350-8AB0A417ED08}"/>
              </a:ext>
            </a:extLst>
          </p:cNvPr>
          <p:cNvGrpSpPr/>
          <p:nvPr/>
        </p:nvGrpSpPr>
        <p:grpSpPr>
          <a:xfrm rot="16200000">
            <a:off x="590771" y="-521907"/>
            <a:ext cx="1370810" cy="2562553"/>
            <a:chOff x="7557502" y="-3954"/>
            <a:chExt cx="798448" cy="149259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063B44-5ABD-4E81-819D-AFE087AE2115}"/>
                </a:ext>
              </a:extLst>
            </p:cNvPr>
            <p:cNvSpPr/>
            <p:nvPr/>
          </p:nvSpPr>
          <p:spPr>
            <a:xfrm>
              <a:off x="7557502" y="-3954"/>
              <a:ext cx="798448" cy="336241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24091D-AAFE-4027-A2E1-F0DF0DC0506D}"/>
                </a:ext>
              </a:extLst>
            </p:cNvPr>
            <p:cNvSpPr/>
            <p:nvPr/>
          </p:nvSpPr>
          <p:spPr>
            <a:xfrm>
              <a:off x="7748383" y="589771"/>
              <a:ext cx="416687" cy="4176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438329D-75E7-463D-ABC8-BCC3FF8CFAC4}"/>
                </a:ext>
              </a:extLst>
            </p:cNvPr>
            <p:cNvSpPr/>
            <p:nvPr/>
          </p:nvSpPr>
          <p:spPr>
            <a:xfrm>
              <a:off x="7845082" y="1264861"/>
              <a:ext cx="223289" cy="2237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946133C-FE2A-4D69-91C9-CCDF5D9DA36D}"/>
              </a:ext>
            </a:extLst>
          </p:cNvPr>
          <p:cNvSpPr/>
          <p:nvPr/>
        </p:nvSpPr>
        <p:spPr>
          <a:xfrm>
            <a:off x="11555498" y="-8240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CB11D5E-211C-48FD-B6F7-BBEE8A89BA1C}"/>
              </a:ext>
            </a:extLst>
          </p:cNvPr>
          <p:cNvSpPr/>
          <p:nvPr/>
        </p:nvSpPr>
        <p:spPr>
          <a:xfrm flipH="1">
            <a:off x="3072087" y="572614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3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678E-5BAF-43B3-BA51-9580C888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410" y="2766218"/>
            <a:ext cx="5901179" cy="1325563"/>
          </a:xfrm>
        </p:spPr>
        <p:txBody>
          <a:bodyPr/>
          <a:lstStyle/>
          <a:p>
            <a:r>
              <a:rPr lang="bg-BG"/>
              <a:t>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238024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640FD-5503-433D-8D67-9F214732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73157" y="1524883"/>
            <a:ext cx="1420587" cy="1420587"/>
          </a:xfrm>
        </p:spPr>
      </p:pic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6EBB5263-49BE-497B-980E-9ACBA2C4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00" y="1527731"/>
            <a:ext cx="1371600" cy="1371600"/>
          </a:xfrm>
          <a:prstGeom prst="ellipse">
            <a:avLst/>
          </a:prstGeom>
          <a:effectLst>
            <a:softEdge rad="0"/>
          </a:effectLst>
        </p:spPr>
      </p:pic>
      <p:pic>
        <p:nvPicPr>
          <p:cNvPr id="28" name="Picture 27" descr="Logo&#10;&#10;Description automatically generated with low confidence">
            <a:extLst>
              <a:ext uri="{FF2B5EF4-FFF2-40B4-BE49-F238E27FC236}">
                <a16:creationId xmlns:a16="http://schemas.microsoft.com/office/drawing/2014/main" id="{1D754BEB-D272-4762-8428-8D1F15811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756" y="1558367"/>
            <a:ext cx="1304632" cy="1304632"/>
          </a:xfrm>
          <a:prstGeom prst="ellipse">
            <a:avLst/>
          </a:prstGeom>
          <a:ln w="38100">
            <a:solidFill>
              <a:srgbClr val="14336B"/>
            </a:solidFill>
          </a:ln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33FCFD38-0D76-4F0C-B9B0-E47EDA593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12" y="1524883"/>
            <a:ext cx="1693335" cy="1371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F9C93B0-7344-4F66-89D9-9232C42768AB}"/>
              </a:ext>
            </a:extLst>
          </p:cNvPr>
          <p:cNvGrpSpPr/>
          <p:nvPr/>
        </p:nvGrpSpPr>
        <p:grpSpPr>
          <a:xfrm>
            <a:off x="144239" y="1311569"/>
            <a:ext cx="1696256" cy="4234862"/>
            <a:chOff x="144239" y="1106022"/>
            <a:chExt cx="1696256" cy="4234862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0B5EBA31-1EA3-48EB-A3B4-9CF417A87CD3}"/>
                </a:ext>
              </a:extLst>
            </p:cNvPr>
            <p:cNvSpPr/>
            <p:nvPr/>
          </p:nvSpPr>
          <p:spPr>
            <a:xfrm>
              <a:off x="144239" y="1106022"/>
              <a:ext cx="1696256" cy="4234862"/>
            </a:xfrm>
            <a:prstGeom prst="roundRect">
              <a:avLst>
                <a:gd name="adj" fmla="val 50000"/>
              </a:avLst>
            </a:prstGeom>
            <a:solidFill>
              <a:srgbClr val="C09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F18407-F72F-4F79-8DB6-9F2DB07717D4}"/>
                </a:ext>
              </a:extLst>
            </p:cNvPr>
            <p:cNvGrpSpPr/>
            <p:nvPr/>
          </p:nvGrpSpPr>
          <p:grpSpPr>
            <a:xfrm>
              <a:off x="345821" y="3837093"/>
              <a:ext cx="1293092" cy="1293092"/>
              <a:chOff x="323258" y="3837093"/>
              <a:chExt cx="1293092" cy="129309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73B0D29-AC7F-4655-94EC-54E3E96DBA32}"/>
                  </a:ext>
                </a:extLst>
              </p:cNvPr>
              <p:cNvSpPr/>
              <p:nvPr/>
            </p:nvSpPr>
            <p:spPr>
              <a:xfrm>
                <a:off x="323258" y="3837093"/>
                <a:ext cx="1293092" cy="12930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pic>
            <p:nvPicPr>
              <p:cNvPr id="38" name="Picture 37" descr="Icon&#10;&#10;Description automatically generated">
                <a:extLst>
                  <a:ext uri="{FF2B5EF4-FFF2-40B4-BE49-F238E27FC236}">
                    <a16:creationId xmlns:a16="http://schemas.microsoft.com/office/drawing/2014/main" id="{66767BD0-20F6-4321-A516-9C16B15BE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702" y="4036523"/>
                <a:ext cx="894232" cy="894232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4AE4E51-8854-49D5-BCF0-62E7BD202C9A}"/>
                </a:ext>
              </a:extLst>
            </p:cNvPr>
            <p:cNvGrpSpPr/>
            <p:nvPr/>
          </p:nvGrpSpPr>
          <p:grpSpPr>
            <a:xfrm>
              <a:off x="347128" y="1319336"/>
              <a:ext cx="1290478" cy="1290478"/>
              <a:chOff x="347128" y="1573207"/>
              <a:chExt cx="1290478" cy="1290478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EE545D2-7F85-4EF6-9890-DD817C7BC098}"/>
                  </a:ext>
                </a:extLst>
              </p:cNvPr>
              <p:cNvSpPr/>
              <p:nvPr/>
            </p:nvSpPr>
            <p:spPr>
              <a:xfrm>
                <a:off x="347128" y="1573207"/>
                <a:ext cx="1290478" cy="1290478"/>
              </a:xfrm>
              <a:prstGeom prst="ellipse">
                <a:avLst/>
              </a:prstGeom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pic>
            <p:nvPicPr>
              <p:cNvPr id="40" name="Picture 39" descr="Icon&#10;&#10;Description automatically generated">
                <a:extLst>
                  <a:ext uri="{FF2B5EF4-FFF2-40B4-BE49-F238E27FC236}">
                    <a16:creationId xmlns:a16="http://schemas.microsoft.com/office/drawing/2014/main" id="{0025ABDE-FD18-49F9-A6C4-30F28F20D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5251" y="1771330"/>
                <a:ext cx="894232" cy="894232"/>
              </a:xfrm>
              <a:prstGeom prst="rect">
                <a:avLst/>
              </a:prstGeom>
            </p:spPr>
          </p:pic>
        </p:grp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388C6C-1786-4632-A6C5-C61F1935C1BD}"/>
              </a:ext>
            </a:extLst>
          </p:cNvPr>
          <p:cNvCxnSpPr>
            <a:cxnSpLocks/>
          </p:cNvCxnSpPr>
          <p:nvPr/>
        </p:nvCxnSpPr>
        <p:spPr>
          <a:xfrm flipH="1">
            <a:off x="2382982" y="3429000"/>
            <a:ext cx="8839200" cy="0"/>
          </a:xfrm>
          <a:prstGeom prst="line">
            <a:avLst/>
          </a:prstGeom>
          <a:ln w="120650" cap="rnd">
            <a:solidFill>
              <a:srgbClr val="2CC3B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573FBB-84DF-4B90-A330-9712F51FF035}"/>
              </a:ext>
            </a:extLst>
          </p:cNvPr>
          <p:cNvGrpSpPr/>
          <p:nvPr/>
        </p:nvGrpSpPr>
        <p:grpSpPr>
          <a:xfrm>
            <a:off x="2605026" y="3826643"/>
            <a:ext cx="8683341" cy="1371600"/>
            <a:chOff x="2605026" y="3797839"/>
            <a:chExt cx="8683341" cy="1371600"/>
          </a:xfrm>
        </p:grpSpPr>
        <p:pic>
          <p:nvPicPr>
            <p:cNvPr id="7" name="Picture 6" descr="A picture containing text, first-aid kit, sign&#10;&#10;Description automatically generated">
              <a:extLst>
                <a:ext uri="{FF2B5EF4-FFF2-40B4-BE49-F238E27FC236}">
                  <a16:creationId xmlns:a16="http://schemas.microsoft.com/office/drawing/2014/main" id="{8E963EEA-494C-4437-96E8-84538004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5026" y="3797839"/>
              <a:ext cx="1371600" cy="1371600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0289227B-0CFD-4F50-A9EC-648FD80C8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3966" y="3797839"/>
              <a:ext cx="972765" cy="1371600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1610AF36-F376-488F-9D38-BB56D9AB8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20991" y="3797839"/>
              <a:ext cx="1187940" cy="1371600"/>
            </a:xfrm>
            <a:prstGeom prst="rect">
              <a:avLst/>
            </a:prstGeom>
          </p:spPr>
        </p:pic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EB104DB7-B3B7-4364-9851-A58BD8683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50940" y="3797839"/>
              <a:ext cx="1371600" cy="1371600"/>
            </a:xfrm>
            <a:prstGeom prst="rect">
              <a:avLst/>
            </a:prstGeom>
          </p:spPr>
        </p:pic>
        <p:pic>
          <p:nvPicPr>
            <p:cNvPr id="47" name="Picture 46" descr="Logo, company name&#10;&#10;Description automatically generated">
              <a:extLst>
                <a:ext uri="{FF2B5EF4-FFF2-40B4-BE49-F238E27FC236}">
                  <a16:creationId xmlns:a16="http://schemas.microsoft.com/office/drawing/2014/main" id="{C58FB1AA-9F85-45E8-9BC7-E8BAEB13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16767" y="3797839"/>
              <a:ext cx="1371600" cy="1371600"/>
            </a:xfrm>
            <a:prstGeom prst="rect">
              <a:avLst/>
            </a:prstGeom>
          </p:spPr>
        </p:pic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7CEFA3B-E33B-492D-889F-038369C0A130}"/>
              </a:ext>
            </a:extLst>
          </p:cNvPr>
          <p:cNvSpPr/>
          <p:nvPr/>
        </p:nvSpPr>
        <p:spPr>
          <a:xfrm rot="10800000">
            <a:off x="8140446" y="6380003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rgbClr val="C09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3D354B4-8D3E-47E8-A243-79E771A1D856}"/>
              </a:ext>
            </a:extLst>
          </p:cNvPr>
          <p:cNvSpPr/>
          <p:nvPr/>
        </p:nvSpPr>
        <p:spPr>
          <a:xfrm>
            <a:off x="10730850" y="458036"/>
            <a:ext cx="416687" cy="417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9934D11-4074-479C-A315-BD5764899822}"/>
              </a:ext>
            </a:extLst>
          </p:cNvPr>
          <p:cNvSpPr/>
          <p:nvPr/>
        </p:nvSpPr>
        <p:spPr>
          <a:xfrm flipH="1">
            <a:off x="-448987" y="-110481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E6813B6-3531-4744-AA1F-A66AA881050B}"/>
              </a:ext>
            </a:extLst>
          </p:cNvPr>
          <p:cNvSpPr/>
          <p:nvPr/>
        </p:nvSpPr>
        <p:spPr>
          <a:xfrm>
            <a:off x="10833487" y="994131"/>
            <a:ext cx="223289" cy="223781"/>
          </a:xfrm>
          <a:prstGeom prst="ellipse">
            <a:avLst/>
          </a:prstGeom>
          <a:solidFill>
            <a:srgbClr val="FF9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3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7CEFA3B-E33B-492D-889F-038369C0A130}"/>
              </a:ext>
            </a:extLst>
          </p:cNvPr>
          <p:cNvSpPr/>
          <p:nvPr/>
        </p:nvSpPr>
        <p:spPr>
          <a:xfrm rot="10800000">
            <a:off x="8140446" y="6380003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rgbClr val="C09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3D354B4-8D3E-47E8-A243-79E771A1D856}"/>
              </a:ext>
            </a:extLst>
          </p:cNvPr>
          <p:cNvSpPr/>
          <p:nvPr/>
        </p:nvSpPr>
        <p:spPr>
          <a:xfrm>
            <a:off x="10730850" y="458036"/>
            <a:ext cx="416687" cy="417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9934D11-4074-479C-A315-BD5764899822}"/>
              </a:ext>
            </a:extLst>
          </p:cNvPr>
          <p:cNvSpPr/>
          <p:nvPr/>
        </p:nvSpPr>
        <p:spPr>
          <a:xfrm flipH="1">
            <a:off x="-448987" y="-110481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E6813B6-3531-4744-AA1F-A66AA881050B}"/>
              </a:ext>
            </a:extLst>
          </p:cNvPr>
          <p:cNvSpPr/>
          <p:nvPr/>
        </p:nvSpPr>
        <p:spPr>
          <a:xfrm>
            <a:off x="10833487" y="994131"/>
            <a:ext cx="223289" cy="223781"/>
          </a:xfrm>
          <a:prstGeom prst="ellipse">
            <a:avLst/>
          </a:prstGeom>
          <a:solidFill>
            <a:srgbClr val="FF9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B899E9-1A02-4370-A9AA-75D97AB623D5}"/>
              </a:ext>
            </a:extLst>
          </p:cNvPr>
          <p:cNvGrpSpPr/>
          <p:nvPr/>
        </p:nvGrpSpPr>
        <p:grpSpPr>
          <a:xfrm>
            <a:off x="144239" y="2578608"/>
            <a:ext cx="1696256" cy="1700784"/>
            <a:chOff x="2466" y="2283115"/>
            <a:chExt cx="1696256" cy="1700784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0B5EBA31-1EA3-48EB-A3B4-9CF417A87CD3}"/>
                </a:ext>
              </a:extLst>
            </p:cNvPr>
            <p:cNvSpPr/>
            <p:nvPr/>
          </p:nvSpPr>
          <p:spPr>
            <a:xfrm>
              <a:off x="2466" y="2283115"/>
              <a:ext cx="1696256" cy="1700784"/>
            </a:xfrm>
            <a:prstGeom prst="roundRect">
              <a:avLst>
                <a:gd name="adj" fmla="val 50000"/>
              </a:avLst>
            </a:prstGeom>
            <a:solidFill>
              <a:srgbClr val="C09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Icon&#10;&#10;Description automatically generated">
              <a:extLst>
                <a:ext uri="{FF2B5EF4-FFF2-40B4-BE49-F238E27FC236}">
                  <a16:creationId xmlns:a16="http://schemas.microsoft.com/office/drawing/2014/main" id="{8AF33E83-6B7A-450D-B40D-DFACC0712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942" y="2488855"/>
              <a:ext cx="1289304" cy="128930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E95850-BBEF-40A1-A945-7B958C07A078}"/>
              </a:ext>
            </a:extLst>
          </p:cNvPr>
          <p:cNvGrpSpPr/>
          <p:nvPr/>
        </p:nvGrpSpPr>
        <p:grpSpPr>
          <a:xfrm>
            <a:off x="2796257" y="1776836"/>
            <a:ext cx="7793989" cy="3323129"/>
            <a:chOff x="2761300" y="1217912"/>
            <a:chExt cx="7793989" cy="3323129"/>
          </a:xfrm>
        </p:grpSpPr>
        <p:pic>
          <p:nvPicPr>
            <p:cNvPr id="11" name="Picture 10" descr="Logo, icon&#10;&#10;Description automatically generated">
              <a:extLst>
                <a:ext uri="{FF2B5EF4-FFF2-40B4-BE49-F238E27FC236}">
                  <a16:creationId xmlns:a16="http://schemas.microsoft.com/office/drawing/2014/main" id="{BA0DF279-9F4A-4B74-AA20-2191A402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3250" y="3150639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56532829-0CA4-445F-965E-E4947A24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1300" y="1217912"/>
              <a:ext cx="1371600" cy="1371600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17A906C3-CF67-423B-BB87-EE139A2B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3250" y="1217912"/>
              <a:ext cx="1371600" cy="1371600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E5785BD5-5337-4722-BB90-D149659A8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42" t="13369" r="12242" b="12241"/>
            <a:stretch/>
          </p:blipFill>
          <p:spPr>
            <a:xfrm>
              <a:off x="9126608" y="1217912"/>
              <a:ext cx="1392384" cy="1371600"/>
            </a:xfrm>
            <a:prstGeom prst="ellipse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0B9FDADC-DA6E-4123-92F1-7417A35F9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959" t="15793" r="32000" b="15714"/>
            <a:stretch/>
          </p:blipFill>
          <p:spPr>
            <a:xfrm>
              <a:off x="7009549" y="3123982"/>
              <a:ext cx="1374779" cy="1371600"/>
            </a:xfrm>
            <a:prstGeom prst="rect">
              <a:avLst/>
            </a:prstGeom>
          </p:spPr>
        </p:pic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4538443B-DAFD-4F19-BB77-6174AFD0E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05200" y="1253634"/>
              <a:ext cx="1371600" cy="1371600"/>
            </a:xfrm>
            <a:prstGeom prst="rect">
              <a:avLst/>
            </a:prstGeom>
          </p:spPr>
        </p:pic>
        <p:pic>
          <p:nvPicPr>
            <p:cNvPr id="16" name="Picture 1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C6932134-DDCB-486F-A03B-9DE452F95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471" t="9539" r="39688" b="44869"/>
            <a:stretch/>
          </p:blipFill>
          <p:spPr>
            <a:xfrm>
              <a:off x="2761300" y="3150639"/>
              <a:ext cx="1367251" cy="1371600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5B25C0D5-AE8A-413A-86E7-6BBA77DFD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1361" t="14685" r="31496" b="14684"/>
            <a:stretch/>
          </p:blipFill>
          <p:spPr>
            <a:xfrm>
              <a:off x="9090313" y="3078523"/>
              <a:ext cx="1464976" cy="1462518"/>
            </a:xfrm>
            <a:prstGeom prst="roundRect">
              <a:avLst>
                <a:gd name="adj" fmla="val 2327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413694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Montserrat Group">
      <a:majorFont>
        <a:latin typeface="Montserrat Ligh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AAF6AE2BF4864A93A637A190E081BE" ma:contentTypeVersion="12" ma:contentTypeDescription="Create a new document." ma:contentTypeScope="" ma:versionID="00f84e086a88fc1a05c95dff607ddac3">
  <xsd:schema xmlns:xsd="http://www.w3.org/2001/XMLSchema" xmlns:xs="http://www.w3.org/2001/XMLSchema" xmlns:p="http://schemas.microsoft.com/office/2006/metadata/properties" xmlns:ns3="93fe4e91-b0a2-497e-bf4a-b96d5282bb8d" xmlns:ns4="1e0d1b59-9a4e-454c-aa74-9a1208bfb085" targetNamespace="http://schemas.microsoft.com/office/2006/metadata/properties" ma:root="true" ma:fieldsID="fb31da19a13fb879ade0972005f4326d" ns3:_="" ns4:_="">
    <xsd:import namespace="93fe4e91-b0a2-497e-bf4a-b96d5282bb8d"/>
    <xsd:import namespace="1e0d1b59-9a4e-454c-aa74-9a1208bfb0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e4e91-b0a2-497e-bf4a-b96d5282bb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d1b59-9a4e-454c-aa74-9a1208bfb0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e0d1b59-9a4e-454c-aa74-9a1208bfb08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B77D7A-5D66-40DD-B6B6-3DA19830208E}">
  <ds:schemaRefs>
    <ds:schemaRef ds:uri="1e0d1b59-9a4e-454c-aa74-9a1208bfb085"/>
    <ds:schemaRef ds:uri="93fe4e91-b0a2-497e-bf4a-b96d5282bb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purl.org/dc/dcmitype/"/>
    <ds:schemaRef ds:uri="93fe4e91-b0a2-497e-bf4a-b96d5282bb8d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e0d1b59-9a4e-454c-aa74-9a1208bfb0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{C3B65A97-9343-41CE-A731-066B92B035A9}tf78504181_win32</Template>
  <TotalTime>203</TotalTime>
  <Words>140</Words>
  <Application>Microsoft Office PowerPoint</Application>
  <PresentationFormat>Widescreen</PresentationFormat>
  <Paragraphs>68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Montserrat</vt:lpstr>
      <vt:lpstr>Montserrat Light</vt:lpstr>
      <vt:lpstr>ShapesVTI</vt:lpstr>
      <vt:lpstr>PowerPoint Presentation</vt:lpstr>
      <vt:lpstr>Съдържание</vt:lpstr>
      <vt:lpstr>Цел</vt:lpstr>
      <vt:lpstr>Цели на приложението</vt:lpstr>
      <vt:lpstr>Екипът</vt:lpstr>
      <vt:lpstr>PowerPoint Presentation</vt:lpstr>
      <vt:lpstr>Технологии</vt:lpstr>
      <vt:lpstr>PowerPoint Presentation</vt:lpstr>
      <vt:lpstr>PowerPoint Presentation</vt:lpstr>
      <vt:lpstr>UI/UX Дизайн</vt:lpstr>
      <vt:lpstr>UI/UX Дизайн</vt:lpstr>
      <vt:lpstr>PowerPoint Presentation</vt:lpstr>
      <vt:lpstr>Процес на изработка</vt:lpstr>
      <vt:lpstr>PowerPoint Presentation</vt:lpstr>
      <vt:lpstr>Практики</vt:lpstr>
      <vt:lpstr>Code Coverage</vt:lpstr>
      <vt:lpstr>PowerPoint Presentation</vt:lpstr>
      <vt:lpstr>Бъдеще на Приложението</vt:lpstr>
      <vt:lpstr>PowerPoint Presentation</vt:lpstr>
      <vt:lpstr>Демонстрация (Live Demo)</vt:lpstr>
      <vt:lpstr>DEMO</vt:lpstr>
      <vt:lpstr>A genius is a talented person who does his homework.</vt:lpstr>
      <vt:lpstr>Благодарим!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</dc:title>
  <dc:creator>Георги Г. Георгиев</dc:creator>
  <cp:lastModifiedBy>Христо Р. Славчев</cp:lastModifiedBy>
  <cp:revision>2</cp:revision>
  <dcterms:created xsi:type="dcterms:W3CDTF">2022-03-19T09:49:40Z</dcterms:created>
  <dcterms:modified xsi:type="dcterms:W3CDTF">2022-03-20T03:15:08Z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0x010100A5AAF6AE2BF4864A93A637A190E081BE</vt:lpwstr>
  </property>
</Properties>
</file>